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41" r:id="rId3"/>
    <p:sldId id="286" r:id="rId4"/>
    <p:sldId id="292" r:id="rId5"/>
    <p:sldId id="350" r:id="rId6"/>
    <p:sldId id="342" r:id="rId7"/>
    <p:sldId id="357" r:id="rId8"/>
    <p:sldId id="358" r:id="rId9"/>
    <p:sldId id="356" r:id="rId10"/>
    <p:sldId id="360" r:id="rId11"/>
    <p:sldId id="346" r:id="rId12"/>
    <p:sldId id="354" r:id="rId13"/>
    <p:sldId id="345" r:id="rId14"/>
    <p:sldId id="353" r:id="rId15"/>
    <p:sldId id="339" r:id="rId16"/>
  </p:sldIdLst>
  <p:sldSz cx="9144000" cy="6858000" type="screen4x3"/>
  <p:notesSz cx="9144000" cy="6858000"/>
  <p:defaultTextStyle>
    <a:defPPr>
      <a:defRPr lang="es-P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2E6E"/>
    <a:srgbClr val="DCDDDE"/>
    <a:srgbClr val="00AECB"/>
    <a:srgbClr val="E3E829"/>
    <a:srgbClr val="E6FF00"/>
    <a:srgbClr val="7E808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089A5F-E989-4B38-9067-8300CA1202B3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E396956C-A48F-48F6-9F2B-19ED01BBC2A1}">
      <dgm:prSet phldrT="[Text]"/>
      <dgm:spPr/>
      <dgm:t>
        <a:bodyPr/>
        <a:lstStyle/>
        <a:p>
          <a:r>
            <a:rPr lang="es-PE" dirty="0" smtClean="0">
              <a:solidFill>
                <a:srgbClr val="1E2E6E"/>
              </a:solidFill>
              <a:latin typeface="Trebuchet MS" pitchFamily="34" charset="0"/>
            </a:rPr>
            <a:t>SURA Perú</a:t>
          </a:r>
        </a:p>
        <a:p>
          <a:r>
            <a:rPr lang="es-PE" dirty="0" smtClean="0">
              <a:solidFill>
                <a:srgbClr val="1E2E6E"/>
              </a:solidFill>
              <a:latin typeface="Trebuchet MS" pitchFamily="34" charset="0"/>
            </a:rPr>
            <a:t>(Supervisor)</a:t>
          </a:r>
          <a:endParaRPr lang="es-PE" dirty="0">
            <a:solidFill>
              <a:srgbClr val="1E2E6E"/>
            </a:solidFill>
            <a:latin typeface="Trebuchet MS" pitchFamily="34" charset="0"/>
          </a:endParaRPr>
        </a:p>
      </dgm:t>
    </dgm:pt>
    <dgm:pt modelId="{CB6E2D7A-D69C-4083-9A4E-93BA1EA0985B}" type="parTrans" cxnId="{3D6C71C1-7E25-435D-9FEF-03F70AE5C766}">
      <dgm:prSet/>
      <dgm:spPr/>
      <dgm:t>
        <a:bodyPr/>
        <a:lstStyle/>
        <a:p>
          <a:endParaRPr lang="es-PE"/>
        </a:p>
      </dgm:t>
    </dgm:pt>
    <dgm:pt modelId="{5D6AC396-662C-43C1-BC09-7A7DD532376B}" type="sibTrans" cxnId="{3D6C71C1-7E25-435D-9FEF-03F70AE5C766}">
      <dgm:prSet/>
      <dgm:spPr/>
      <dgm:t>
        <a:bodyPr/>
        <a:lstStyle/>
        <a:p>
          <a:endParaRPr lang="es-PE"/>
        </a:p>
      </dgm:t>
    </dgm:pt>
    <dgm:pt modelId="{8E424B71-92A7-4E2D-BA2A-F9A77ECF57F6}">
      <dgm:prSet phldrT="[Text]"/>
      <dgm:spPr/>
      <dgm:t>
        <a:bodyPr/>
        <a:lstStyle/>
        <a:p>
          <a:r>
            <a:rPr lang="es-PE" dirty="0" smtClean="0">
              <a:solidFill>
                <a:srgbClr val="1E2E6E"/>
              </a:solidFill>
              <a:latin typeface="Trebuchet MS" pitchFamily="34" charset="0"/>
            </a:rPr>
            <a:t>AFLATOUN </a:t>
          </a:r>
        </a:p>
        <a:p>
          <a:r>
            <a:rPr lang="es-PE" dirty="0" smtClean="0">
              <a:solidFill>
                <a:srgbClr val="1E2E6E"/>
              </a:solidFill>
              <a:latin typeface="Trebuchet MS" pitchFamily="34" charset="0"/>
            </a:rPr>
            <a:t>(Metodología)</a:t>
          </a:r>
          <a:endParaRPr lang="es-PE" dirty="0">
            <a:solidFill>
              <a:srgbClr val="1E2E6E"/>
            </a:solidFill>
            <a:latin typeface="Trebuchet MS" pitchFamily="34" charset="0"/>
          </a:endParaRPr>
        </a:p>
      </dgm:t>
    </dgm:pt>
    <dgm:pt modelId="{0276EE03-FA05-42A0-8A34-A18803F1E118}" type="parTrans" cxnId="{043A1286-3357-4C11-B174-85A167492D99}">
      <dgm:prSet/>
      <dgm:spPr/>
      <dgm:t>
        <a:bodyPr/>
        <a:lstStyle/>
        <a:p>
          <a:endParaRPr lang="es-PE"/>
        </a:p>
      </dgm:t>
    </dgm:pt>
    <dgm:pt modelId="{D24E0A84-0419-4648-9154-EB3EBC5852D6}" type="sibTrans" cxnId="{043A1286-3357-4C11-B174-85A167492D99}">
      <dgm:prSet/>
      <dgm:spPr/>
      <dgm:t>
        <a:bodyPr/>
        <a:lstStyle/>
        <a:p>
          <a:endParaRPr lang="es-PE"/>
        </a:p>
      </dgm:t>
    </dgm:pt>
    <dgm:pt modelId="{70C499C3-2112-4CAA-BDA3-BE2CCDD1568D}">
      <dgm:prSet phldrT="[Text]"/>
      <dgm:spPr/>
      <dgm:t>
        <a:bodyPr/>
        <a:lstStyle/>
        <a:p>
          <a:r>
            <a:rPr lang="es-PE" dirty="0" smtClean="0">
              <a:solidFill>
                <a:srgbClr val="1E2E6E"/>
              </a:solidFill>
              <a:latin typeface="Trebuchet MS" pitchFamily="34" charset="0"/>
            </a:rPr>
            <a:t>DRELM </a:t>
          </a:r>
        </a:p>
        <a:p>
          <a:r>
            <a:rPr lang="es-PE" dirty="0" smtClean="0">
              <a:solidFill>
                <a:srgbClr val="1E2E6E"/>
              </a:solidFill>
              <a:latin typeface="Trebuchet MS" pitchFamily="34" charset="0"/>
            </a:rPr>
            <a:t>(Aliado)</a:t>
          </a:r>
          <a:endParaRPr lang="es-PE" dirty="0">
            <a:solidFill>
              <a:srgbClr val="1E2E6E"/>
            </a:solidFill>
            <a:latin typeface="Trebuchet MS" pitchFamily="34" charset="0"/>
          </a:endParaRPr>
        </a:p>
      </dgm:t>
    </dgm:pt>
    <dgm:pt modelId="{56C03E2E-5979-4AE6-8F07-2BB1DF68425B}" type="parTrans" cxnId="{C19751A3-5E69-404C-B5F9-AE9DCC0447C6}">
      <dgm:prSet/>
      <dgm:spPr/>
      <dgm:t>
        <a:bodyPr/>
        <a:lstStyle/>
        <a:p>
          <a:endParaRPr lang="en-US"/>
        </a:p>
      </dgm:t>
    </dgm:pt>
    <dgm:pt modelId="{DDED7151-6CF1-4415-ABBB-909573D33F55}" type="sibTrans" cxnId="{C19751A3-5E69-404C-B5F9-AE9DCC0447C6}">
      <dgm:prSet/>
      <dgm:spPr/>
      <dgm:t>
        <a:bodyPr/>
        <a:lstStyle/>
        <a:p>
          <a:endParaRPr lang="en-US"/>
        </a:p>
      </dgm:t>
    </dgm:pt>
    <dgm:pt modelId="{DFF67779-98D5-423E-B2AD-BA3BFD44B342}">
      <dgm:prSet phldrT="[Text]"/>
      <dgm:spPr/>
      <dgm:t>
        <a:bodyPr/>
        <a:lstStyle/>
        <a:p>
          <a:r>
            <a:rPr lang="es-PE" dirty="0" smtClean="0">
              <a:solidFill>
                <a:srgbClr val="1E2E6E"/>
              </a:solidFill>
              <a:latin typeface="Trebuchet MS" pitchFamily="34" charset="0"/>
            </a:rPr>
            <a:t>Visión Solidaria</a:t>
          </a:r>
        </a:p>
        <a:p>
          <a:r>
            <a:rPr lang="es-PE" dirty="0" smtClean="0">
              <a:solidFill>
                <a:srgbClr val="1E2E6E"/>
              </a:solidFill>
              <a:latin typeface="Trebuchet MS" pitchFamily="34" charset="0"/>
            </a:rPr>
            <a:t>(Ejecutor)</a:t>
          </a:r>
          <a:endParaRPr lang="es-PE" dirty="0">
            <a:solidFill>
              <a:srgbClr val="1E2E6E"/>
            </a:solidFill>
            <a:latin typeface="Trebuchet MS" pitchFamily="34" charset="0"/>
          </a:endParaRPr>
        </a:p>
      </dgm:t>
    </dgm:pt>
    <dgm:pt modelId="{49C7C42E-0B00-45AE-BCD0-6B32A7F3668C}" type="sibTrans" cxnId="{9BCD24BC-F5EE-4665-95BC-16495A501CD9}">
      <dgm:prSet/>
      <dgm:spPr/>
      <dgm:t>
        <a:bodyPr/>
        <a:lstStyle/>
        <a:p>
          <a:endParaRPr lang="es-PE"/>
        </a:p>
      </dgm:t>
    </dgm:pt>
    <dgm:pt modelId="{C090AB45-82EB-4CCE-9AAD-366BF05DCE7B}" type="parTrans" cxnId="{9BCD24BC-F5EE-4665-95BC-16495A501CD9}">
      <dgm:prSet/>
      <dgm:spPr/>
      <dgm:t>
        <a:bodyPr/>
        <a:lstStyle/>
        <a:p>
          <a:endParaRPr lang="es-PE"/>
        </a:p>
      </dgm:t>
    </dgm:pt>
    <dgm:pt modelId="{86487127-36FC-46C4-9B42-4DDDDC0120DE}" type="pres">
      <dgm:prSet presAssocID="{2F089A5F-E989-4B38-9067-8300CA1202B3}" presName="Name0" presStyleCnt="0">
        <dgm:presLayoutVars>
          <dgm:dir/>
          <dgm:resizeHandles val="exact"/>
        </dgm:presLayoutVars>
      </dgm:prSet>
      <dgm:spPr/>
    </dgm:pt>
    <dgm:pt modelId="{E2975661-AF50-4530-8277-EC0D90BD21DB}" type="pres">
      <dgm:prSet presAssocID="{2F089A5F-E989-4B38-9067-8300CA1202B3}" presName="arrow" presStyleLbl="bgShp" presStyleIdx="0" presStyleCnt="1"/>
      <dgm:spPr>
        <a:solidFill>
          <a:srgbClr val="DCDDDE"/>
        </a:solidFill>
      </dgm:spPr>
    </dgm:pt>
    <dgm:pt modelId="{10B45DB9-B4D9-4961-A0F9-EC88F7147FE4}" type="pres">
      <dgm:prSet presAssocID="{2F089A5F-E989-4B38-9067-8300CA1202B3}" presName="points" presStyleCnt="0"/>
      <dgm:spPr/>
    </dgm:pt>
    <dgm:pt modelId="{A3C072BF-4476-48AB-BD0C-DC802236A8E3}" type="pres">
      <dgm:prSet presAssocID="{E396956C-A48F-48F6-9F2B-19ED01BBC2A1}" presName="compositeA" presStyleCnt="0"/>
      <dgm:spPr/>
    </dgm:pt>
    <dgm:pt modelId="{2E3C1018-4DBC-4F3E-84AC-7FF456CB0C00}" type="pres">
      <dgm:prSet presAssocID="{E396956C-A48F-48F6-9F2B-19ED01BBC2A1}" presName="text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24E02B6F-B80F-48B5-B38B-61E965022F51}" type="pres">
      <dgm:prSet presAssocID="{E396956C-A48F-48F6-9F2B-19ED01BBC2A1}" presName="circleA" presStyleLbl="node1" presStyleIdx="0" presStyleCnt="4"/>
      <dgm:spPr>
        <a:solidFill>
          <a:srgbClr val="00AECB"/>
        </a:solidFill>
      </dgm:spPr>
    </dgm:pt>
    <dgm:pt modelId="{7A012F47-49A3-4358-9045-09367128AD0B}" type="pres">
      <dgm:prSet presAssocID="{E396956C-A48F-48F6-9F2B-19ED01BBC2A1}" presName="spaceA" presStyleCnt="0"/>
      <dgm:spPr/>
    </dgm:pt>
    <dgm:pt modelId="{ED559DB9-0331-430E-A821-975BDEC2D651}" type="pres">
      <dgm:prSet presAssocID="{5D6AC396-662C-43C1-BC09-7A7DD532376B}" presName="space" presStyleCnt="0"/>
      <dgm:spPr/>
    </dgm:pt>
    <dgm:pt modelId="{E5AF8A80-09B4-4A71-A652-91015BB0C777}" type="pres">
      <dgm:prSet presAssocID="{8E424B71-92A7-4E2D-BA2A-F9A77ECF57F6}" presName="compositeB" presStyleCnt="0"/>
      <dgm:spPr/>
    </dgm:pt>
    <dgm:pt modelId="{AEECA945-2A3C-4F38-A46B-F06E23F5E997}" type="pres">
      <dgm:prSet presAssocID="{8E424B71-92A7-4E2D-BA2A-F9A77ECF57F6}" presName="textB" presStyleLbl="revTx" presStyleIdx="1" presStyleCnt="4" custLinFactNeighborX="-245" custLinFactNeighborY="-280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0AEFD759-BC80-43C8-BFC1-64161F3F574E}" type="pres">
      <dgm:prSet presAssocID="{8E424B71-92A7-4E2D-BA2A-F9A77ECF57F6}" presName="circleB" presStyleLbl="node1" presStyleIdx="1" presStyleCnt="4"/>
      <dgm:spPr>
        <a:solidFill>
          <a:srgbClr val="00AECB"/>
        </a:solidFill>
      </dgm:spPr>
    </dgm:pt>
    <dgm:pt modelId="{10349C31-DA6F-4F0E-B0FE-C8DC49447559}" type="pres">
      <dgm:prSet presAssocID="{8E424B71-92A7-4E2D-BA2A-F9A77ECF57F6}" presName="spaceB" presStyleCnt="0"/>
      <dgm:spPr/>
    </dgm:pt>
    <dgm:pt modelId="{FFB7F6A7-DBF5-45BB-92F9-2A7C40B63781}" type="pres">
      <dgm:prSet presAssocID="{D24E0A84-0419-4648-9154-EB3EBC5852D6}" presName="space" presStyleCnt="0"/>
      <dgm:spPr/>
    </dgm:pt>
    <dgm:pt modelId="{EEEBC6B8-F5BD-478D-8BB1-50BCB4AE09F3}" type="pres">
      <dgm:prSet presAssocID="{DFF67779-98D5-423E-B2AD-BA3BFD44B342}" presName="compositeA" presStyleCnt="0"/>
      <dgm:spPr/>
    </dgm:pt>
    <dgm:pt modelId="{7B7017F6-6C2C-4A18-9B3B-DBD3201A6A24}" type="pres">
      <dgm:prSet presAssocID="{DFF67779-98D5-423E-B2AD-BA3BFD44B342}" presName="textA" presStyleLbl="revTx" presStyleIdx="2" presStyleCnt="4" custScaleX="136790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D631CED-9CE3-4B01-BA5F-68C92602C1E5}" type="pres">
      <dgm:prSet presAssocID="{DFF67779-98D5-423E-B2AD-BA3BFD44B342}" presName="circleA" presStyleLbl="node1" presStyleIdx="2" presStyleCnt="4"/>
      <dgm:spPr>
        <a:solidFill>
          <a:srgbClr val="00AECB"/>
        </a:solidFill>
      </dgm:spPr>
    </dgm:pt>
    <dgm:pt modelId="{7CAB798F-AA73-4547-8B07-FFB610D2BF89}" type="pres">
      <dgm:prSet presAssocID="{DFF67779-98D5-423E-B2AD-BA3BFD44B342}" presName="spaceA" presStyleCnt="0"/>
      <dgm:spPr/>
    </dgm:pt>
    <dgm:pt modelId="{A50975F6-22AB-4976-9DF7-3346E3735ED7}" type="pres">
      <dgm:prSet presAssocID="{49C7C42E-0B00-45AE-BCD0-6B32A7F3668C}" presName="space" presStyleCnt="0"/>
      <dgm:spPr/>
    </dgm:pt>
    <dgm:pt modelId="{D5F13C22-299E-4975-BC54-3C270F0DC11B}" type="pres">
      <dgm:prSet presAssocID="{70C499C3-2112-4CAA-BDA3-BE2CCDD1568D}" presName="compositeB" presStyleCnt="0"/>
      <dgm:spPr/>
    </dgm:pt>
    <dgm:pt modelId="{EF4CC1EC-A8D2-4C98-85AA-852878EDA917}" type="pres">
      <dgm:prSet presAssocID="{70C499C3-2112-4CAA-BDA3-BE2CCDD1568D}" presName="textB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5D2695EF-93C1-4F41-BA03-9D046ABA39B2}" type="pres">
      <dgm:prSet presAssocID="{70C499C3-2112-4CAA-BDA3-BE2CCDD1568D}" presName="circleB" presStyleLbl="node1" presStyleIdx="3" presStyleCnt="4"/>
      <dgm:spPr>
        <a:solidFill>
          <a:srgbClr val="00AECB"/>
        </a:solidFill>
      </dgm:spPr>
    </dgm:pt>
    <dgm:pt modelId="{6DE1B033-E6F5-4C3A-AFEE-0C5EF057CAFD}" type="pres">
      <dgm:prSet presAssocID="{70C499C3-2112-4CAA-BDA3-BE2CCDD1568D}" presName="spaceB" presStyleCnt="0"/>
      <dgm:spPr/>
    </dgm:pt>
  </dgm:ptLst>
  <dgm:cxnLst>
    <dgm:cxn modelId="{29A85C9D-06D4-496D-AD9B-9FD451CE0F3D}" type="presOf" srcId="{70C499C3-2112-4CAA-BDA3-BE2CCDD1568D}" destId="{EF4CC1EC-A8D2-4C98-85AA-852878EDA917}" srcOrd="0" destOrd="0" presId="urn:microsoft.com/office/officeart/2005/8/layout/hProcess11"/>
    <dgm:cxn modelId="{C19751A3-5E69-404C-B5F9-AE9DCC0447C6}" srcId="{2F089A5F-E989-4B38-9067-8300CA1202B3}" destId="{70C499C3-2112-4CAA-BDA3-BE2CCDD1568D}" srcOrd="3" destOrd="0" parTransId="{56C03E2E-5979-4AE6-8F07-2BB1DF68425B}" sibTransId="{DDED7151-6CF1-4415-ABBB-909573D33F55}"/>
    <dgm:cxn modelId="{892BA217-F5BE-4F21-8B57-A947C76CFECC}" type="presOf" srcId="{E396956C-A48F-48F6-9F2B-19ED01BBC2A1}" destId="{2E3C1018-4DBC-4F3E-84AC-7FF456CB0C00}" srcOrd="0" destOrd="0" presId="urn:microsoft.com/office/officeart/2005/8/layout/hProcess11"/>
    <dgm:cxn modelId="{20B3F356-F750-41B8-A55A-7A335383B6AC}" type="presOf" srcId="{8E424B71-92A7-4E2D-BA2A-F9A77ECF57F6}" destId="{AEECA945-2A3C-4F38-A46B-F06E23F5E997}" srcOrd="0" destOrd="0" presId="urn:microsoft.com/office/officeart/2005/8/layout/hProcess11"/>
    <dgm:cxn modelId="{3D6C71C1-7E25-435D-9FEF-03F70AE5C766}" srcId="{2F089A5F-E989-4B38-9067-8300CA1202B3}" destId="{E396956C-A48F-48F6-9F2B-19ED01BBC2A1}" srcOrd="0" destOrd="0" parTransId="{CB6E2D7A-D69C-4083-9A4E-93BA1EA0985B}" sibTransId="{5D6AC396-662C-43C1-BC09-7A7DD532376B}"/>
    <dgm:cxn modelId="{424A7853-00A4-479F-9024-B5D0DF3DC5D8}" type="presOf" srcId="{2F089A5F-E989-4B38-9067-8300CA1202B3}" destId="{86487127-36FC-46C4-9B42-4DDDDC0120DE}" srcOrd="0" destOrd="0" presId="urn:microsoft.com/office/officeart/2005/8/layout/hProcess11"/>
    <dgm:cxn modelId="{043A1286-3357-4C11-B174-85A167492D99}" srcId="{2F089A5F-E989-4B38-9067-8300CA1202B3}" destId="{8E424B71-92A7-4E2D-BA2A-F9A77ECF57F6}" srcOrd="1" destOrd="0" parTransId="{0276EE03-FA05-42A0-8A34-A18803F1E118}" sibTransId="{D24E0A84-0419-4648-9154-EB3EBC5852D6}"/>
    <dgm:cxn modelId="{BD3F78CF-4777-4087-8179-FE5949B8CCC5}" type="presOf" srcId="{DFF67779-98D5-423E-B2AD-BA3BFD44B342}" destId="{7B7017F6-6C2C-4A18-9B3B-DBD3201A6A24}" srcOrd="0" destOrd="0" presId="urn:microsoft.com/office/officeart/2005/8/layout/hProcess11"/>
    <dgm:cxn modelId="{9BCD24BC-F5EE-4665-95BC-16495A501CD9}" srcId="{2F089A5F-E989-4B38-9067-8300CA1202B3}" destId="{DFF67779-98D5-423E-B2AD-BA3BFD44B342}" srcOrd="2" destOrd="0" parTransId="{C090AB45-82EB-4CCE-9AAD-366BF05DCE7B}" sibTransId="{49C7C42E-0B00-45AE-BCD0-6B32A7F3668C}"/>
    <dgm:cxn modelId="{C8EF084A-0478-46BB-9307-093B7D4A6096}" type="presParOf" srcId="{86487127-36FC-46C4-9B42-4DDDDC0120DE}" destId="{E2975661-AF50-4530-8277-EC0D90BD21DB}" srcOrd="0" destOrd="0" presId="urn:microsoft.com/office/officeart/2005/8/layout/hProcess11"/>
    <dgm:cxn modelId="{1F1481CE-C6DF-4927-B1DD-9F25147F7C18}" type="presParOf" srcId="{86487127-36FC-46C4-9B42-4DDDDC0120DE}" destId="{10B45DB9-B4D9-4961-A0F9-EC88F7147FE4}" srcOrd="1" destOrd="0" presId="urn:microsoft.com/office/officeart/2005/8/layout/hProcess11"/>
    <dgm:cxn modelId="{B916B1AD-6EB4-4C2E-A6AA-90F530818FFA}" type="presParOf" srcId="{10B45DB9-B4D9-4961-A0F9-EC88F7147FE4}" destId="{A3C072BF-4476-48AB-BD0C-DC802236A8E3}" srcOrd="0" destOrd="0" presId="urn:microsoft.com/office/officeart/2005/8/layout/hProcess11"/>
    <dgm:cxn modelId="{5ACEB48D-4B8D-4A72-B8C6-DF88CF4B3EF2}" type="presParOf" srcId="{A3C072BF-4476-48AB-BD0C-DC802236A8E3}" destId="{2E3C1018-4DBC-4F3E-84AC-7FF456CB0C00}" srcOrd="0" destOrd="0" presId="urn:microsoft.com/office/officeart/2005/8/layout/hProcess11"/>
    <dgm:cxn modelId="{1C4879C3-E9C0-4B58-ADA9-5D2E344D6524}" type="presParOf" srcId="{A3C072BF-4476-48AB-BD0C-DC802236A8E3}" destId="{24E02B6F-B80F-48B5-B38B-61E965022F51}" srcOrd="1" destOrd="0" presId="urn:microsoft.com/office/officeart/2005/8/layout/hProcess11"/>
    <dgm:cxn modelId="{80D1BC77-B673-406B-A91A-5F6D1743A7DF}" type="presParOf" srcId="{A3C072BF-4476-48AB-BD0C-DC802236A8E3}" destId="{7A012F47-49A3-4358-9045-09367128AD0B}" srcOrd="2" destOrd="0" presId="urn:microsoft.com/office/officeart/2005/8/layout/hProcess11"/>
    <dgm:cxn modelId="{2AA26F6B-2BA5-41DE-806A-81A903B8B0A9}" type="presParOf" srcId="{10B45DB9-B4D9-4961-A0F9-EC88F7147FE4}" destId="{ED559DB9-0331-430E-A821-975BDEC2D651}" srcOrd="1" destOrd="0" presId="urn:microsoft.com/office/officeart/2005/8/layout/hProcess11"/>
    <dgm:cxn modelId="{0DEC3486-9FEC-4947-927B-76C2E0D3C72F}" type="presParOf" srcId="{10B45DB9-B4D9-4961-A0F9-EC88F7147FE4}" destId="{E5AF8A80-09B4-4A71-A652-91015BB0C777}" srcOrd="2" destOrd="0" presId="urn:microsoft.com/office/officeart/2005/8/layout/hProcess11"/>
    <dgm:cxn modelId="{3051776A-4477-459A-9328-5CAC4A5AE0C1}" type="presParOf" srcId="{E5AF8A80-09B4-4A71-A652-91015BB0C777}" destId="{AEECA945-2A3C-4F38-A46B-F06E23F5E997}" srcOrd="0" destOrd="0" presId="urn:microsoft.com/office/officeart/2005/8/layout/hProcess11"/>
    <dgm:cxn modelId="{CC22CD90-71A5-49F4-996F-FE6D1B117577}" type="presParOf" srcId="{E5AF8A80-09B4-4A71-A652-91015BB0C777}" destId="{0AEFD759-BC80-43C8-BFC1-64161F3F574E}" srcOrd="1" destOrd="0" presId="urn:microsoft.com/office/officeart/2005/8/layout/hProcess11"/>
    <dgm:cxn modelId="{5EB82BE8-2B78-42A4-A41A-34A2814A5E72}" type="presParOf" srcId="{E5AF8A80-09B4-4A71-A652-91015BB0C777}" destId="{10349C31-DA6F-4F0E-B0FE-C8DC49447559}" srcOrd="2" destOrd="0" presId="urn:microsoft.com/office/officeart/2005/8/layout/hProcess11"/>
    <dgm:cxn modelId="{D83E6764-C571-4E83-91A9-5FB43E76AAD9}" type="presParOf" srcId="{10B45DB9-B4D9-4961-A0F9-EC88F7147FE4}" destId="{FFB7F6A7-DBF5-45BB-92F9-2A7C40B63781}" srcOrd="3" destOrd="0" presId="urn:microsoft.com/office/officeart/2005/8/layout/hProcess11"/>
    <dgm:cxn modelId="{B1CE1BCE-DF2A-48A9-A539-815235639621}" type="presParOf" srcId="{10B45DB9-B4D9-4961-A0F9-EC88F7147FE4}" destId="{EEEBC6B8-F5BD-478D-8BB1-50BCB4AE09F3}" srcOrd="4" destOrd="0" presId="urn:microsoft.com/office/officeart/2005/8/layout/hProcess11"/>
    <dgm:cxn modelId="{A7C5BC3A-566F-4A9B-8E51-26EF1B3F84BF}" type="presParOf" srcId="{EEEBC6B8-F5BD-478D-8BB1-50BCB4AE09F3}" destId="{7B7017F6-6C2C-4A18-9B3B-DBD3201A6A24}" srcOrd="0" destOrd="0" presId="urn:microsoft.com/office/officeart/2005/8/layout/hProcess11"/>
    <dgm:cxn modelId="{20DC589E-EF5C-4FBE-B530-D0F4500AF9A3}" type="presParOf" srcId="{EEEBC6B8-F5BD-478D-8BB1-50BCB4AE09F3}" destId="{9D631CED-9CE3-4B01-BA5F-68C92602C1E5}" srcOrd="1" destOrd="0" presId="urn:microsoft.com/office/officeart/2005/8/layout/hProcess11"/>
    <dgm:cxn modelId="{3C17B6B0-BB14-40E6-81B6-E182249A9595}" type="presParOf" srcId="{EEEBC6B8-F5BD-478D-8BB1-50BCB4AE09F3}" destId="{7CAB798F-AA73-4547-8B07-FFB610D2BF89}" srcOrd="2" destOrd="0" presId="urn:microsoft.com/office/officeart/2005/8/layout/hProcess11"/>
    <dgm:cxn modelId="{376CD009-55EE-491F-AF48-01478C7CE058}" type="presParOf" srcId="{10B45DB9-B4D9-4961-A0F9-EC88F7147FE4}" destId="{A50975F6-22AB-4976-9DF7-3346E3735ED7}" srcOrd="5" destOrd="0" presId="urn:microsoft.com/office/officeart/2005/8/layout/hProcess11"/>
    <dgm:cxn modelId="{80AE3A51-1F08-4FDA-B6E5-DF0C6F7CCB2A}" type="presParOf" srcId="{10B45DB9-B4D9-4961-A0F9-EC88F7147FE4}" destId="{D5F13C22-299E-4975-BC54-3C270F0DC11B}" srcOrd="6" destOrd="0" presId="urn:microsoft.com/office/officeart/2005/8/layout/hProcess11"/>
    <dgm:cxn modelId="{A67D8362-D1B0-4B6D-978A-762C66C371EB}" type="presParOf" srcId="{D5F13C22-299E-4975-BC54-3C270F0DC11B}" destId="{EF4CC1EC-A8D2-4C98-85AA-852878EDA917}" srcOrd="0" destOrd="0" presId="urn:microsoft.com/office/officeart/2005/8/layout/hProcess11"/>
    <dgm:cxn modelId="{7935FF6C-5F49-4CB2-9E4E-52320A31083B}" type="presParOf" srcId="{D5F13C22-299E-4975-BC54-3C270F0DC11B}" destId="{5D2695EF-93C1-4F41-BA03-9D046ABA39B2}" srcOrd="1" destOrd="0" presId="urn:microsoft.com/office/officeart/2005/8/layout/hProcess11"/>
    <dgm:cxn modelId="{D20D3792-7924-4D70-9CC4-326C9EC33A27}" type="presParOf" srcId="{D5F13C22-299E-4975-BC54-3C270F0DC11B}" destId="{6DE1B033-E6F5-4C3A-AFEE-0C5EF057CAFD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56F336-10FF-45EC-9876-16C570D4F685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07F07C16-1510-4334-8656-446781259BF4}">
      <dgm:prSet phldrT="[Text]"/>
      <dgm:spPr>
        <a:solidFill>
          <a:srgbClr val="00AECB"/>
        </a:solidFill>
      </dgm:spPr>
      <dgm:t>
        <a:bodyPr/>
        <a:lstStyle/>
        <a:p>
          <a:r>
            <a:rPr lang="es-PE" dirty="0" smtClean="0">
              <a:solidFill>
                <a:schemeClr val="bg1"/>
              </a:solidFill>
              <a:latin typeface="Trebuchet MS" pitchFamily="34" charset="0"/>
            </a:rPr>
            <a:t>Exploración personal</a:t>
          </a:r>
          <a:endParaRPr lang="es-PE" dirty="0">
            <a:solidFill>
              <a:schemeClr val="bg1"/>
            </a:solidFill>
          </a:endParaRPr>
        </a:p>
      </dgm:t>
    </dgm:pt>
    <dgm:pt modelId="{774AC6FA-FD20-4A31-9DD7-DEA087A8DD1E}" type="parTrans" cxnId="{6606A90C-30CD-468D-ADD5-1631BE391526}">
      <dgm:prSet/>
      <dgm:spPr/>
      <dgm:t>
        <a:bodyPr/>
        <a:lstStyle/>
        <a:p>
          <a:endParaRPr lang="es-PE"/>
        </a:p>
      </dgm:t>
    </dgm:pt>
    <dgm:pt modelId="{881B382F-3DF9-4287-8DBF-123C0D05B6AE}" type="sibTrans" cxnId="{6606A90C-30CD-468D-ADD5-1631BE391526}">
      <dgm:prSet/>
      <dgm:spPr>
        <a:solidFill>
          <a:srgbClr val="1E2E6E">
            <a:alpha val="90000"/>
          </a:srgbClr>
        </a:solidFill>
        <a:ln>
          <a:noFill/>
        </a:ln>
      </dgm:spPr>
      <dgm:t>
        <a:bodyPr/>
        <a:lstStyle/>
        <a:p>
          <a:endParaRPr lang="es-PE"/>
        </a:p>
      </dgm:t>
    </dgm:pt>
    <dgm:pt modelId="{4034C70C-01F2-4DD7-887C-DFE517EE69B7}">
      <dgm:prSet phldrT="[Text]" phldr="1"/>
      <dgm:spPr/>
      <dgm:t>
        <a:bodyPr/>
        <a:lstStyle/>
        <a:p>
          <a:endParaRPr lang="es-PE" dirty="0"/>
        </a:p>
      </dgm:t>
    </dgm:pt>
    <dgm:pt modelId="{541884C0-5AE4-4E39-ACE4-6B4767B621E4}" type="parTrans" cxnId="{C8FDD394-2268-46B5-9A26-22D15EE07FFC}">
      <dgm:prSet/>
      <dgm:spPr/>
      <dgm:t>
        <a:bodyPr/>
        <a:lstStyle/>
        <a:p>
          <a:endParaRPr lang="es-PE"/>
        </a:p>
      </dgm:t>
    </dgm:pt>
    <dgm:pt modelId="{E989F361-FACC-4AE4-ADEB-86E3E8D4C1F7}" type="sibTrans" cxnId="{C8FDD394-2268-46B5-9A26-22D15EE07FFC}">
      <dgm:prSet/>
      <dgm:spPr/>
      <dgm:t>
        <a:bodyPr/>
        <a:lstStyle/>
        <a:p>
          <a:endParaRPr lang="es-PE"/>
        </a:p>
      </dgm:t>
    </dgm:pt>
    <dgm:pt modelId="{FE2906E5-A8AE-458F-AA32-1A4E162D4BFD}">
      <dgm:prSet phldrT="[Text]" phldr="1"/>
      <dgm:spPr/>
      <dgm:t>
        <a:bodyPr/>
        <a:lstStyle/>
        <a:p>
          <a:endParaRPr lang="es-PE" dirty="0"/>
        </a:p>
      </dgm:t>
    </dgm:pt>
    <dgm:pt modelId="{8FB41B28-05F0-4D47-B7C6-41197CF0D3C7}" type="parTrans" cxnId="{3BBCA8A0-F8A9-4FEB-BBF9-8B5D36E660CE}">
      <dgm:prSet/>
      <dgm:spPr/>
      <dgm:t>
        <a:bodyPr/>
        <a:lstStyle/>
        <a:p>
          <a:endParaRPr lang="es-PE"/>
        </a:p>
      </dgm:t>
    </dgm:pt>
    <dgm:pt modelId="{E14825A9-0179-4569-A059-D80AFD0C16CD}" type="sibTrans" cxnId="{3BBCA8A0-F8A9-4FEB-BBF9-8B5D36E660CE}">
      <dgm:prSet/>
      <dgm:spPr/>
      <dgm:t>
        <a:bodyPr/>
        <a:lstStyle/>
        <a:p>
          <a:endParaRPr lang="es-PE"/>
        </a:p>
      </dgm:t>
    </dgm:pt>
    <dgm:pt modelId="{43B6C4F7-3F14-4CE5-950B-4DFC8BB3244E}">
      <dgm:prSet/>
      <dgm:spPr>
        <a:solidFill>
          <a:srgbClr val="00AECB"/>
        </a:solidFill>
      </dgm:spPr>
      <dgm:t>
        <a:bodyPr/>
        <a:lstStyle/>
        <a:p>
          <a:r>
            <a:rPr lang="es-PE" dirty="0" smtClean="0">
              <a:solidFill>
                <a:schemeClr val="bg1"/>
              </a:solidFill>
              <a:latin typeface="Trebuchet MS" pitchFamily="34" charset="0"/>
            </a:rPr>
            <a:t>Derechos y responsabilidades</a:t>
          </a:r>
          <a:r>
            <a:rPr lang="en-GB" dirty="0" smtClean="0">
              <a:solidFill>
                <a:schemeClr val="bg1"/>
              </a:solidFill>
              <a:latin typeface="Trebuchet MS" pitchFamily="34" charset="0"/>
            </a:rPr>
            <a:t> </a:t>
          </a:r>
        </a:p>
      </dgm:t>
    </dgm:pt>
    <dgm:pt modelId="{5EE93529-444F-4E45-824B-B491D1182818}" type="parTrans" cxnId="{A2CEC960-6E7F-4351-A166-9E127B6754E7}">
      <dgm:prSet/>
      <dgm:spPr/>
      <dgm:t>
        <a:bodyPr/>
        <a:lstStyle/>
        <a:p>
          <a:endParaRPr lang="es-PE"/>
        </a:p>
      </dgm:t>
    </dgm:pt>
    <dgm:pt modelId="{88277127-87D5-40B7-980F-5407EB97D77A}" type="sibTrans" cxnId="{A2CEC960-6E7F-4351-A166-9E127B6754E7}">
      <dgm:prSet/>
      <dgm:spPr>
        <a:solidFill>
          <a:srgbClr val="1E2E6E">
            <a:alpha val="90000"/>
          </a:srgbClr>
        </a:solidFill>
        <a:ln>
          <a:noFill/>
        </a:ln>
      </dgm:spPr>
      <dgm:t>
        <a:bodyPr/>
        <a:lstStyle/>
        <a:p>
          <a:endParaRPr lang="es-PE"/>
        </a:p>
      </dgm:t>
    </dgm:pt>
    <dgm:pt modelId="{EDE8B21F-762D-443F-B22F-2FB3545A7C40}">
      <dgm:prSet/>
      <dgm:spPr>
        <a:solidFill>
          <a:srgbClr val="00AECB"/>
        </a:solidFill>
      </dgm:spPr>
      <dgm:t>
        <a:bodyPr/>
        <a:lstStyle/>
        <a:p>
          <a:r>
            <a:rPr lang="es-PE" dirty="0" smtClean="0">
              <a:solidFill>
                <a:schemeClr val="bg1"/>
              </a:solidFill>
              <a:latin typeface="Trebuchet MS" pitchFamily="34" charset="0"/>
            </a:rPr>
            <a:t>Ahorro y gasto</a:t>
          </a:r>
          <a:endParaRPr lang="en-GB" dirty="0" smtClean="0">
            <a:solidFill>
              <a:schemeClr val="bg1"/>
            </a:solidFill>
            <a:latin typeface="Trebuchet MS" pitchFamily="34" charset="0"/>
          </a:endParaRPr>
        </a:p>
      </dgm:t>
    </dgm:pt>
    <dgm:pt modelId="{CC23234A-33E4-45F7-808D-6017D646DDB9}" type="parTrans" cxnId="{5F210B45-9519-47FE-9DB5-A5B719E22106}">
      <dgm:prSet/>
      <dgm:spPr/>
      <dgm:t>
        <a:bodyPr/>
        <a:lstStyle/>
        <a:p>
          <a:endParaRPr lang="es-PE"/>
        </a:p>
      </dgm:t>
    </dgm:pt>
    <dgm:pt modelId="{C2B05580-FB2A-48B6-99AC-F5C0F40DCD36}" type="sibTrans" cxnId="{5F210B45-9519-47FE-9DB5-A5B719E22106}">
      <dgm:prSet/>
      <dgm:spPr>
        <a:solidFill>
          <a:srgbClr val="1E2E6E">
            <a:alpha val="90000"/>
          </a:srgbClr>
        </a:solidFill>
        <a:ln>
          <a:noFill/>
        </a:ln>
      </dgm:spPr>
      <dgm:t>
        <a:bodyPr/>
        <a:lstStyle/>
        <a:p>
          <a:endParaRPr lang="es-PE"/>
        </a:p>
      </dgm:t>
    </dgm:pt>
    <dgm:pt modelId="{647F317B-B879-4746-9417-4A827BE60D34}">
      <dgm:prSet/>
      <dgm:spPr>
        <a:solidFill>
          <a:srgbClr val="00AECB"/>
        </a:solidFill>
      </dgm:spPr>
      <dgm:t>
        <a:bodyPr/>
        <a:lstStyle/>
        <a:p>
          <a:r>
            <a:rPr lang="es-PE" dirty="0" smtClean="0">
              <a:solidFill>
                <a:schemeClr val="bg1"/>
              </a:solidFill>
              <a:latin typeface="Trebuchet MS" pitchFamily="34" charset="0"/>
            </a:rPr>
            <a:t>Planificación y presupuesto</a:t>
          </a:r>
          <a:endParaRPr lang="en-GB" dirty="0" smtClean="0">
            <a:solidFill>
              <a:schemeClr val="bg1"/>
            </a:solidFill>
            <a:latin typeface="Trebuchet MS" pitchFamily="34" charset="0"/>
          </a:endParaRPr>
        </a:p>
      </dgm:t>
    </dgm:pt>
    <dgm:pt modelId="{83E3E571-443B-4DAA-9BF1-F6CBC9287233}" type="parTrans" cxnId="{F98258BD-22BA-43F9-A0C1-39880A092F38}">
      <dgm:prSet/>
      <dgm:spPr/>
      <dgm:t>
        <a:bodyPr/>
        <a:lstStyle/>
        <a:p>
          <a:endParaRPr lang="es-PE"/>
        </a:p>
      </dgm:t>
    </dgm:pt>
    <dgm:pt modelId="{4898D02E-1AAA-42EE-955B-9FF7E89B8712}" type="sibTrans" cxnId="{F98258BD-22BA-43F9-A0C1-39880A092F38}">
      <dgm:prSet/>
      <dgm:spPr>
        <a:solidFill>
          <a:srgbClr val="1E2E6E">
            <a:alpha val="90000"/>
          </a:srgbClr>
        </a:solidFill>
        <a:ln>
          <a:noFill/>
        </a:ln>
      </dgm:spPr>
      <dgm:t>
        <a:bodyPr/>
        <a:lstStyle/>
        <a:p>
          <a:endParaRPr lang="es-PE"/>
        </a:p>
      </dgm:t>
    </dgm:pt>
    <dgm:pt modelId="{821DF3ED-2934-41AE-B556-C8E038891087}">
      <dgm:prSet/>
      <dgm:spPr>
        <a:solidFill>
          <a:srgbClr val="00AECB"/>
        </a:solidFill>
      </dgm:spPr>
      <dgm:t>
        <a:bodyPr/>
        <a:lstStyle/>
        <a:p>
          <a:r>
            <a:rPr lang="es-PE" dirty="0" smtClean="0">
              <a:solidFill>
                <a:schemeClr val="bg1"/>
              </a:solidFill>
              <a:latin typeface="Trebuchet MS" pitchFamily="34" charset="0"/>
            </a:rPr>
            <a:t>Emprendimiento social y financiero</a:t>
          </a:r>
          <a:endParaRPr lang="en-GB" dirty="0" smtClean="0">
            <a:solidFill>
              <a:schemeClr val="bg1"/>
            </a:solidFill>
            <a:latin typeface="Trebuchet MS" pitchFamily="34" charset="0"/>
          </a:endParaRPr>
        </a:p>
      </dgm:t>
    </dgm:pt>
    <dgm:pt modelId="{C5C5F83B-C2C3-4F07-AE7F-F8CC105D1846}" type="parTrans" cxnId="{AA20E71B-18ED-4C42-AA62-937D51DED0B6}">
      <dgm:prSet/>
      <dgm:spPr/>
      <dgm:t>
        <a:bodyPr/>
        <a:lstStyle/>
        <a:p>
          <a:endParaRPr lang="es-PE"/>
        </a:p>
      </dgm:t>
    </dgm:pt>
    <dgm:pt modelId="{16E1FD09-DAA3-4176-9AA0-8023255E6870}" type="sibTrans" cxnId="{AA20E71B-18ED-4C42-AA62-937D51DED0B6}">
      <dgm:prSet/>
      <dgm:spPr/>
      <dgm:t>
        <a:bodyPr/>
        <a:lstStyle/>
        <a:p>
          <a:endParaRPr lang="es-PE"/>
        </a:p>
      </dgm:t>
    </dgm:pt>
    <dgm:pt modelId="{8BB3A8BB-BE6D-4EF4-A608-0B328034298E}">
      <dgm:prSet/>
      <dgm:spPr/>
      <dgm:t>
        <a:bodyPr/>
        <a:lstStyle/>
        <a:p>
          <a:endParaRPr lang="en-US" dirty="0" smtClean="0">
            <a:solidFill>
              <a:srgbClr val="000090"/>
            </a:solidFill>
            <a:latin typeface="Trebuchet MS" pitchFamily="34" charset="0"/>
          </a:endParaRPr>
        </a:p>
      </dgm:t>
    </dgm:pt>
    <dgm:pt modelId="{65248D2D-2EA6-461C-9307-7AAE444CD9A9}" type="parTrans" cxnId="{41D543DD-D2DD-4095-BD5D-EC2BE066D0B0}">
      <dgm:prSet/>
      <dgm:spPr/>
      <dgm:t>
        <a:bodyPr/>
        <a:lstStyle/>
        <a:p>
          <a:endParaRPr lang="es-PE"/>
        </a:p>
      </dgm:t>
    </dgm:pt>
    <dgm:pt modelId="{BDF83024-BE1D-4E3C-BA3C-39D6CB3597BA}" type="sibTrans" cxnId="{41D543DD-D2DD-4095-BD5D-EC2BE066D0B0}">
      <dgm:prSet/>
      <dgm:spPr/>
      <dgm:t>
        <a:bodyPr/>
        <a:lstStyle/>
        <a:p>
          <a:endParaRPr lang="es-PE"/>
        </a:p>
      </dgm:t>
    </dgm:pt>
    <dgm:pt modelId="{42B43432-8E0A-45A2-BD98-3CF74DAAF16C}" type="pres">
      <dgm:prSet presAssocID="{3856F336-10FF-45EC-9876-16C570D4F68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52528A-5653-4C7C-8F4F-31F8C81DF86E}" type="pres">
      <dgm:prSet presAssocID="{3856F336-10FF-45EC-9876-16C570D4F685}" presName="dummyMaxCanvas" presStyleCnt="0">
        <dgm:presLayoutVars/>
      </dgm:prSet>
      <dgm:spPr/>
    </dgm:pt>
    <dgm:pt modelId="{54FC55DE-2C83-482F-86FA-9694FB621AEA}" type="pres">
      <dgm:prSet presAssocID="{3856F336-10FF-45EC-9876-16C570D4F685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F49172-7EB9-4C2C-A8F7-DAAA633CD6BC}" type="pres">
      <dgm:prSet presAssocID="{3856F336-10FF-45EC-9876-16C570D4F685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98D157-0303-4A5E-8515-35FFD44CC134}" type="pres">
      <dgm:prSet presAssocID="{3856F336-10FF-45EC-9876-16C570D4F685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7AE464-D2D7-445A-B9F5-176873CFF5FD}" type="pres">
      <dgm:prSet presAssocID="{3856F336-10FF-45EC-9876-16C570D4F685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F8E172-B720-48C6-A35F-89F4C59A2CAB}" type="pres">
      <dgm:prSet presAssocID="{3856F336-10FF-45EC-9876-16C570D4F685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14D7E6-94B3-40CD-BC11-90C8A19EA4D8}" type="pres">
      <dgm:prSet presAssocID="{3856F336-10FF-45EC-9876-16C570D4F685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AF00BB-7EDC-4571-B2A5-8370AA5690C9}" type="pres">
      <dgm:prSet presAssocID="{3856F336-10FF-45EC-9876-16C570D4F685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6D60B2-E4F6-419C-98F1-015D83BAFA47}" type="pres">
      <dgm:prSet presAssocID="{3856F336-10FF-45EC-9876-16C570D4F685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01A6D2-8193-4CB5-851F-E6B2AE7DAA29}" type="pres">
      <dgm:prSet presAssocID="{3856F336-10FF-45EC-9876-16C570D4F685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D2C2C2-2B20-4B21-B0FA-93975559A860}" type="pres">
      <dgm:prSet presAssocID="{3856F336-10FF-45EC-9876-16C570D4F685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5BE9E6-497C-4613-B919-643C988229BC}" type="pres">
      <dgm:prSet presAssocID="{3856F336-10FF-45EC-9876-16C570D4F685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513904-CCDF-468F-A3B5-D27CB1C63E23}" type="pres">
      <dgm:prSet presAssocID="{3856F336-10FF-45EC-9876-16C570D4F685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055BCE-04E3-4CDC-9D17-DE136DE03961}" type="pres">
      <dgm:prSet presAssocID="{3856F336-10FF-45EC-9876-16C570D4F685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47A06E-3DDB-482A-AE58-950059B8BB08}" type="pres">
      <dgm:prSet presAssocID="{3856F336-10FF-45EC-9876-16C570D4F685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78FCDA-4F2A-4565-B023-624D88184B70}" type="presOf" srcId="{647F317B-B879-4746-9417-4A827BE60D34}" destId="{6D055BCE-04E3-4CDC-9D17-DE136DE03961}" srcOrd="1" destOrd="0" presId="urn:microsoft.com/office/officeart/2005/8/layout/vProcess5"/>
    <dgm:cxn modelId="{A2CEC960-6E7F-4351-A166-9E127B6754E7}" srcId="{3856F336-10FF-45EC-9876-16C570D4F685}" destId="{43B6C4F7-3F14-4CE5-950B-4DFC8BB3244E}" srcOrd="1" destOrd="0" parTransId="{5EE93529-444F-4E45-824B-B491D1182818}" sibTransId="{88277127-87D5-40B7-980F-5407EB97D77A}"/>
    <dgm:cxn modelId="{A116A1B3-08D3-43A6-A748-F3E9FFF98204}" type="presOf" srcId="{821DF3ED-2934-41AE-B556-C8E038891087}" destId="{9FF8E172-B720-48C6-A35F-89F4C59A2CAB}" srcOrd="0" destOrd="0" presId="urn:microsoft.com/office/officeart/2005/8/layout/vProcess5"/>
    <dgm:cxn modelId="{1D9E7AC3-288B-4A58-BCF6-371FB4C3AD7F}" type="presOf" srcId="{647F317B-B879-4746-9417-4A827BE60D34}" destId="{AF7AE464-D2D7-445A-B9F5-176873CFF5FD}" srcOrd="0" destOrd="0" presId="urn:microsoft.com/office/officeart/2005/8/layout/vProcess5"/>
    <dgm:cxn modelId="{C8FDD394-2268-46B5-9A26-22D15EE07FFC}" srcId="{3856F336-10FF-45EC-9876-16C570D4F685}" destId="{4034C70C-01F2-4DD7-887C-DFE517EE69B7}" srcOrd="6" destOrd="0" parTransId="{541884C0-5AE4-4E39-ACE4-6B4767B621E4}" sibTransId="{E989F361-FACC-4AE4-ADEB-86E3E8D4C1F7}"/>
    <dgm:cxn modelId="{A9210FD1-9298-44E0-9398-C228977410A4}" type="presOf" srcId="{C2B05580-FB2A-48B6-99AC-F5C0F40DCD36}" destId="{416D60B2-E4F6-419C-98F1-015D83BAFA47}" srcOrd="0" destOrd="0" presId="urn:microsoft.com/office/officeart/2005/8/layout/vProcess5"/>
    <dgm:cxn modelId="{D74FE8F7-A27F-40FF-9AE8-AAB8C09E4FF5}" type="presOf" srcId="{821DF3ED-2934-41AE-B556-C8E038891087}" destId="{8747A06E-3DDB-482A-AE58-950059B8BB08}" srcOrd="1" destOrd="0" presId="urn:microsoft.com/office/officeart/2005/8/layout/vProcess5"/>
    <dgm:cxn modelId="{F98258BD-22BA-43F9-A0C1-39880A092F38}" srcId="{3856F336-10FF-45EC-9876-16C570D4F685}" destId="{647F317B-B879-4746-9417-4A827BE60D34}" srcOrd="3" destOrd="0" parTransId="{83E3E571-443B-4DAA-9BF1-F6CBC9287233}" sibTransId="{4898D02E-1AAA-42EE-955B-9FF7E89B8712}"/>
    <dgm:cxn modelId="{AA20E71B-18ED-4C42-AA62-937D51DED0B6}" srcId="{3856F336-10FF-45EC-9876-16C570D4F685}" destId="{821DF3ED-2934-41AE-B556-C8E038891087}" srcOrd="4" destOrd="0" parTransId="{C5C5F83B-C2C3-4F07-AE7F-F8CC105D1846}" sibTransId="{16E1FD09-DAA3-4176-9AA0-8023255E6870}"/>
    <dgm:cxn modelId="{3BBCA8A0-F8A9-4FEB-BBF9-8B5D36E660CE}" srcId="{3856F336-10FF-45EC-9876-16C570D4F685}" destId="{FE2906E5-A8AE-458F-AA32-1A4E162D4BFD}" srcOrd="7" destOrd="0" parTransId="{8FB41B28-05F0-4D47-B7C6-41197CF0D3C7}" sibTransId="{E14825A9-0179-4569-A059-D80AFD0C16CD}"/>
    <dgm:cxn modelId="{0CB29067-EC26-4874-B420-2DF70BEEB811}" type="presOf" srcId="{881B382F-3DF9-4287-8DBF-123C0D05B6AE}" destId="{0714D7E6-94B3-40CD-BC11-90C8A19EA4D8}" srcOrd="0" destOrd="0" presId="urn:microsoft.com/office/officeart/2005/8/layout/vProcess5"/>
    <dgm:cxn modelId="{CC59953C-B305-48C8-B7B3-AD9D03EB7FD6}" type="presOf" srcId="{EDE8B21F-762D-443F-B22F-2FB3545A7C40}" destId="{9898D157-0303-4A5E-8515-35FFD44CC134}" srcOrd="0" destOrd="0" presId="urn:microsoft.com/office/officeart/2005/8/layout/vProcess5"/>
    <dgm:cxn modelId="{AA0AB759-7F23-4A2F-8608-5E14D2C35159}" type="presOf" srcId="{88277127-87D5-40B7-980F-5407EB97D77A}" destId="{BFAF00BB-7EDC-4571-B2A5-8370AA5690C9}" srcOrd="0" destOrd="0" presId="urn:microsoft.com/office/officeart/2005/8/layout/vProcess5"/>
    <dgm:cxn modelId="{BCEB2127-0CEA-4321-80EC-A9EE716C5E2F}" type="presOf" srcId="{07F07C16-1510-4334-8656-446781259BF4}" destId="{54FC55DE-2C83-482F-86FA-9694FB621AEA}" srcOrd="0" destOrd="0" presId="urn:microsoft.com/office/officeart/2005/8/layout/vProcess5"/>
    <dgm:cxn modelId="{A17494EA-248A-4C0F-950B-67686D576B22}" type="presOf" srcId="{43B6C4F7-3F14-4CE5-950B-4DFC8BB3244E}" destId="{2AF49172-7EB9-4C2C-A8F7-DAAA633CD6BC}" srcOrd="0" destOrd="0" presId="urn:microsoft.com/office/officeart/2005/8/layout/vProcess5"/>
    <dgm:cxn modelId="{C92E4E4F-44E3-4869-92FB-F351AAD1C476}" type="presOf" srcId="{EDE8B21F-762D-443F-B22F-2FB3545A7C40}" destId="{A9513904-CCDF-468F-A3B5-D27CB1C63E23}" srcOrd="1" destOrd="0" presId="urn:microsoft.com/office/officeart/2005/8/layout/vProcess5"/>
    <dgm:cxn modelId="{41D543DD-D2DD-4095-BD5D-EC2BE066D0B0}" srcId="{3856F336-10FF-45EC-9876-16C570D4F685}" destId="{8BB3A8BB-BE6D-4EF4-A608-0B328034298E}" srcOrd="5" destOrd="0" parTransId="{65248D2D-2EA6-461C-9307-7AAE444CD9A9}" sibTransId="{BDF83024-BE1D-4E3C-BA3C-39D6CB3597BA}"/>
    <dgm:cxn modelId="{F5754A43-6E98-4004-9375-41309402F9BE}" type="presOf" srcId="{4898D02E-1AAA-42EE-955B-9FF7E89B8712}" destId="{B701A6D2-8193-4CB5-851F-E6B2AE7DAA29}" srcOrd="0" destOrd="0" presId="urn:microsoft.com/office/officeart/2005/8/layout/vProcess5"/>
    <dgm:cxn modelId="{BDA5328A-B842-4DD8-9742-A7316ECEFCC5}" type="presOf" srcId="{3856F336-10FF-45EC-9876-16C570D4F685}" destId="{42B43432-8E0A-45A2-BD98-3CF74DAAF16C}" srcOrd="0" destOrd="0" presId="urn:microsoft.com/office/officeart/2005/8/layout/vProcess5"/>
    <dgm:cxn modelId="{D45A33AB-03B0-4306-85FC-7EC04A3A7B3C}" type="presOf" srcId="{07F07C16-1510-4334-8656-446781259BF4}" destId="{61D2C2C2-2B20-4B21-B0FA-93975559A860}" srcOrd="1" destOrd="0" presId="urn:microsoft.com/office/officeart/2005/8/layout/vProcess5"/>
    <dgm:cxn modelId="{6B4B8CD0-55AB-4BE0-B10E-D522DFC9444A}" type="presOf" srcId="{43B6C4F7-3F14-4CE5-950B-4DFC8BB3244E}" destId="{795BE9E6-497C-4613-B919-643C988229BC}" srcOrd="1" destOrd="0" presId="urn:microsoft.com/office/officeart/2005/8/layout/vProcess5"/>
    <dgm:cxn modelId="{5F210B45-9519-47FE-9DB5-A5B719E22106}" srcId="{3856F336-10FF-45EC-9876-16C570D4F685}" destId="{EDE8B21F-762D-443F-B22F-2FB3545A7C40}" srcOrd="2" destOrd="0" parTransId="{CC23234A-33E4-45F7-808D-6017D646DDB9}" sibTransId="{C2B05580-FB2A-48B6-99AC-F5C0F40DCD36}"/>
    <dgm:cxn modelId="{6606A90C-30CD-468D-ADD5-1631BE391526}" srcId="{3856F336-10FF-45EC-9876-16C570D4F685}" destId="{07F07C16-1510-4334-8656-446781259BF4}" srcOrd="0" destOrd="0" parTransId="{774AC6FA-FD20-4A31-9DD7-DEA087A8DD1E}" sibTransId="{881B382F-3DF9-4287-8DBF-123C0D05B6AE}"/>
    <dgm:cxn modelId="{F6329E9C-03A0-4106-A84C-B6AC06645AA2}" type="presParOf" srcId="{42B43432-8E0A-45A2-BD98-3CF74DAAF16C}" destId="{9252528A-5653-4C7C-8F4F-31F8C81DF86E}" srcOrd="0" destOrd="0" presId="urn:microsoft.com/office/officeart/2005/8/layout/vProcess5"/>
    <dgm:cxn modelId="{B92EFAB4-3F03-4B29-9F82-94983FD84A90}" type="presParOf" srcId="{42B43432-8E0A-45A2-BD98-3CF74DAAF16C}" destId="{54FC55DE-2C83-482F-86FA-9694FB621AEA}" srcOrd="1" destOrd="0" presId="urn:microsoft.com/office/officeart/2005/8/layout/vProcess5"/>
    <dgm:cxn modelId="{F3BDC6AA-5324-4391-8526-79A190AE605E}" type="presParOf" srcId="{42B43432-8E0A-45A2-BD98-3CF74DAAF16C}" destId="{2AF49172-7EB9-4C2C-A8F7-DAAA633CD6BC}" srcOrd="2" destOrd="0" presId="urn:microsoft.com/office/officeart/2005/8/layout/vProcess5"/>
    <dgm:cxn modelId="{2C5B4147-1469-474E-90EC-FD78D2DD430F}" type="presParOf" srcId="{42B43432-8E0A-45A2-BD98-3CF74DAAF16C}" destId="{9898D157-0303-4A5E-8515-35FFD44CC134}" srcOrd="3" destOrd="0" presId="urn:microsoft.com/office/officeart/2005/8/layout/vProcess5"/>
    <dgm:cxn modelId="{A2C5733A-B18C-49E6-BFA2-1A3F24AD6788}" type="presParOf" srcId="{42B43432-8E0A-45A2-BD98-3CF74DAAF16C}" destId="{AF7AE464-D2D7-445A-B9F5-176873CFF5FD}" srcOrd="4" destOrd="0" presId="urn:microsoft.com/office/officeart/2005/8/layout/vProcess5"/>
    <dgm:cxn modelId="{5C43598D-60DD-4FD8-90ED-D5553BD36EDA}" type="presParOf" srcId="{42B43432-8E0A-45A2-BD98-3CF74DAAF16C}" destId="{9FF8E172-B720-48C6-A35F-89F4C59A2CAB}" srcOrd="5" destOrd="0" presId="urn:microsoft.com/office/officeart/2005/8/layout/vProcess5"/>
    <dgm:cxn modelId="{39D16CBB-2F92-4E1A-8C22-9C4396B84CC1}" type="presParOf" srcId="{42B43432-8E0A-45A2-BD98-3CF74DAAF16C}" destId="{0714D7E6-94B3-40CD-BC11-90C8A19EA4D8}" srcOrd="6" destOrd="0" presId="urn:microsoft.com/office/officeart/2005/8/layout/vProcess5"/>
    <dgm:cxn modelId="{96F11574-B515-451A-A32E-6EA8F2543BDB}" type="presParOf" srcId="{42B43432-8E0A-45A2-BD98-3CF74DAAF16C}" destId="{BFAF00BB-7EDC-4571-B2A5-8370AA5690C9}" srcOrd="7" destOrd="0" presId="urn:microsoft.com/office/officeart/2005/8/layout/vProcess5"/>
    <dgm:cxn modelId="{4742ADC0-8C51-47F4-BF48-18D149139428}" type="presParOf" srcId="{42B43432-8E0A-45A2-BD98-3CF74DAAF16C}" destId="{416D60B2-E4F6-419C-98F1-015D83BAFA47}" srcOrd="8" destOrd="0" presId="urn:microsoft.com/office/officeart/2005/8/layout/vProcess5"/>
    <dgm:cxn modelId="{B041A681-2FF5-470B-A64C-351149598CFE}" type="presParOf" srcId="{42B43432-8E0A-45A2-BD98-3CF74DAAF16C}" destId="{B701A6D2-8193-4CB5-851F-E6B2AE7DAA29}" srcOrd="9" destOrd="0" presId="urn:microsoft.com/office/officeart/2005/8/layout/vProcess5"/>
    <dgm:cxn modelId="{13557264-6A88-469C-AEA9-51DC9D116B2D}" type="presParOf" srcId="{42B43432-8E0A-45A2-BD98-3CF74DAAF16C}" destId="{61D2C2C2-2B20-4B21-B0FA-93975559A860}" srcOrd="10" destOrd="0" presId="urn:microsoft.com/office/officeart/2005/8/layout/vProcess5"/>
    <dgm:cxn modelId="{334F5A4E-8787-4CD7-B83C-C8B24C2FB221}" type="presParOf" srcId="{42B43432-8E0A-45A2-BD98-3CF74DAAF16C}" destId="{795BE9E6-497C-4613-B919-643C988229BC}" srcOrd="11" destOrd="0" presId="urn:microsoft.com/office/officeart/2005/8/layout/vProcess5"/>
    <dgm:cxn modelId="{7DFA0368-86C4-4EF5-B905-33E13B05DD37}" type="presParOf" srcId="{42B43432-8E0A-45A2-BD98-3CF74DAAF16C}" destId="{A9513904-CCDF-468F-A3B5-D27CB1C63E23}" srcOrd="12" destOrd="0" presId="urn:microsoft.com/office/officeart/2005/8/layout/vProcess5"/>
    <dgm:cxn modelId="{E6E33DC1-86FF-49ED-816E-010C13EB60C6}" type="presParOf" srcId="{42B43432-8E0A-45A2-BD98-3CF74DAAF16C}" destId="{6D055BCE-04E3-4CDC-9D17-DE136DE03961}" srcOrd="13" destOrd="0" presId="urn:microsoft.com/office/officeart/2005/8/layout/vProcess5"/>
    <dgm:cxn modelId="{FC942582-8707-4140-BE86-DFDC6E6AB4C0}" type="presParOf" srcId="{42B43432-8E0A-45A2-BD98-3CF74DAAF16C}" destId="{8747A06E-3DDB-482A-AE58-950059B8BB08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516AEAB-67DD-4501-B07E-69E58F2361D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391F94B6-5242-44B7-A054-6FD14A1632A1}">
      <dgm:prSet phldrT="[Text]" custT="1"/>
      <dgm:spPr>
        <a:solidFill>
          <a:srgbClr val="E3E829"/>
        </a:solidFill>
        <a:ln>
          <a:solidFill>
            <a:srgbClr val="DCDDDE"/>
          </a:solidFill>
        </a:ln>
      </dgm:spPr>
      <dgm:t>
        <a:bodyPr/>
        <a:lstStyle/>
        <a:p>
          <a:r>
            <a:rPr lang="es-PE" sz="1600" b="1" dirty="0" smtClean="0">
              <a:solidFill>
                <a:srgbClr val="1E2E6E"/>
              </a:solidFill>
            </a:rPr>
            <a:t>Modalidad Virtual</a:t>
          </a:r>
          <a:endParaRPr lang="es-PE" sz="1600" b="1" dirty="0">
            <a:solidFill>
              <a:srgbClr val="1E2E6E"/>
            </a:solidFill>
          </a:endParaRPr>
        </a:p>
      </dgm:t>
    </dgm:pt>
    <dgm:pt modelId="{6C55007A-FA0D-4B87-8D14-34FDE6845602}" type="parTrans" cxnId="{EB098918-666E-4AB0-9A16-D05A90AB01AA}">
      <dgm:prSet/>
      <dgm:spPr/>
      <dgm:t>
        <a:bodyPr/>
        <a:lstStyle/>
        <a:p>
          <a:endParaRPr lang="es-PE" sz="1800"/>
        </a:p>
      </dgm:t>
    </dgm:pt>
    <dgm:pt modelId="{9971A72A-E2C5-456C-BDB7-277EC85C7191}" type="sibTrans" cxnId="{EB098918-666E-4AB0-9A16-D05A90AB01AA}">
      <dgm:prSet/>
      <dgm:spPr/>
      <dgm:t>
        <a:bodyPr/>
        <a:lstStyle/>
        <a:p>
          <a:endParaRPr lang="es-PE" sz="1800"/>
        </a:p>
      </dgm:t>
    </dgm:pt>
    <dgm:pt modelId="{16506C4F-B1C4-4B54-B4F3-6F601E2E1A22}">
      <dgm:prSet phldrT="[Text]" custT="1"/>
      <dgm:spPr>
        <a:solidFill>
          <a:srgbClr val="E3E829"/>
        </a:solidFill>
        <a:ln>
          <a:solidFill>
            <a:srgbClr val="DCDDDE"/>
          </a:solidFill>
        </a:ln>
      </dgm:spPr>
      <dgm:t>
        <a:bodyPr/>
        <a:lstStyle/>
        <a:p>
          <a:r>
            <a:rPr lang="es-PE" sz="1600" b="1" dirty="0" smtClean="0">
              <a:solidFill>
                <a:srgbClr val="1E2E6E"/>
              </a:solidFill>
            </a:rPr>
            <a:t>Modalidad Presencial</a:t>
          </a:r>
          <a:endParaRPr lang="es-PE" sz="1600" b="1" dirty="0">
            <a:solidFill>
              <a:srgbClr val="1E2E6E"/>
            </a:solidFill>
          </a:endParaRPr>
        </a:p>
      </dgm:t>
    </dgm:pt>
    <dgm:pt modelId="{E9E68210-0528-4EC8-878F-70DEA32081A3}" type="parTrans" cxnId="{80B48EC6-42E8-4509-8C6A-D735633C2FB7}">
      <dgm:prSet/>
      <dgm:spPr/>
      <dgm:t>
        <a:bodyPr/>
        <a:lstStyle/>
        <a:p>
          <a:endParaRPr lang="es-PE" sz="1800"/>
        </a:p>
      </dgm:t>
    </dgm:pt>
    <dgm:pt modelId="{0F766602-2A29-474E-8A83-C60428C9B15C}" type="sibTrans" cxnId="{80B48EC6-42E8-4509-8C6A-D735633C2FB7}">
      <dgm:prSet/>
      <dgm:spPr/>
      <dgm:t>
        <a:bodyPr/>
        <a:lstStyle/>
        <a:p>
          <a:endParaRPr lang="es-PE" sz="1800"/>
        </a:p>
      </dgm:t>
    </dgm:pt>
    <dgm:pt modelId="{56939A17-F403-448E-91D6-E27A659122D5}">
      <dgm:prSet phldrT="[Text]" custT="1"/>
      <dgm:spPr>
        <a:noFill/>
        <a:ln w="3175">
          <a:solidFill>
            <a:srgbClr val="DCDDDE"/>
          </a:solidFill>
        </a:ln>
      </dgm:spPr>
      <dgm:t>
        <a:bodyPr/>
        <a:lstStyle/>
        <a:p>
          <a:pPr marL="176213" indent="-176213"/>
          <a:r>
            <a:rPr lang="es-PE" sz="1400" dirty="0" smtClean="0">
              <a:solidFill>
                <a:srgbClr val="1E2E6E"/>
              </a:solidFill>
              <a:latin typeface="Trebuchet MS" pitchFamily="34" charset="0"/>
            </a:rPr>
            <a:t>7054</a:t>
          </a:r>
          <a:endParaRPr lang="es-PE" sz="1400" dirty="0"/>
        </a:p>
      </dgm:t>
    </dgm:pt>
    <dgm:pt modelId="{8F02219C-929F-4EFB-BCBC-76D344F4EE11}" type="parTrans" cxnId="{8E103008-9CDC-4AAE-BB94-7CCB640BC101}">
      <dgm:prSet/>
      <dgm:spPr/>
      <dgm:t>
        <a:bodyPr/>
        <a:lstStyle/>
        <a:p>
          <a:endParaRPr lang="es-PE" sz="1800"/>
        </a:p>
      </dgm:t>
    </dgm:pt>
    <dgm:pt modelId="{3721BCD4-08DD-4DBA-961F-EF87EDEF8D82}" type="sibTrans" cxnId="{8E103008-9CDC-4AAE-BB94-7CCB640BC101}">
      <dgm:prSet/>
      <dgm:spPr/>
      <dgm:t>
        <a:bodyPr/>
        <a:lstStyle/>
        <a:p>
          <a:endParaRPr lang="es-PE" sz="1800"/>
        </a:p>
      </dgm:t>
    </dgm:pt>
    <dgm:pt modelId="{47815E78-863F-4354-9B2E-C9E4F1317811}">
      <dgm:prSet custT="1"/>
      <dgm:spPr>
        <a:noFill/>
        <a:ln w="3175">
          <a:solidFill>
            <a:srgbClr val="DCDDDE"/>
          </a:solidFill>
        </a:ln>
      </dgm:spPr>
      <dgm:t>
        <a:bodyPr/>
        <a:lstStyle/>
        <a:p>
          <a:pPr marL="176213" indent="-176213"/>
          <a:r>
            <a:rPr lang="es-PE" sz="1400" dirty="0" smtClean="0">
              <a:solidFill>
                <a:srgbClr val="1E2E6E"/>
              </a:solidFill>
              <a:latin typeface="Trebuchet MS" pitchFamily="34" charset="0"/>
            </a:rPr>
            <a:t>7081 José María </a:t>
          </a:r>
          <a:endParaRPr lang="es-PE" sz="1400" dirty="0"/>
        </a:p>
      </dgm:t>
    </dgm:pt>
    <dgm:pt modelId="{898DF736-F82A-4DD4-BDF7-1A7DF6F2A1B1}" type="sibTrans" cxnId="{CFE0FEE1-3FF0-4BD8-9B5D-23D572357A59}">
      <dgm:prSet/>
      <dgm:spPr/>
      <dgm:t>
        <a:bodyPr/>
        <a:lstStyle/>
        <a:p>
          <a:endParaRPr lang="es-PE"/>
        </a:p>
      </dgm:t>
    </dgm:pt>
    <dgm:pt modelId="{D00C4874-F4A5-48F4-847B-52A0C61FFE0B}" type="parTrans" cxnId="{CFE0FEE1-3FF0-4BD8-9B5D-23D572357A59}">
      <dgm:prSet/>
      <dgm:spPr/>
      <dgm:t>
        <a:bodyPr/>
        <a:lstStyle/>
        <a:p>
          <a:endParaRPr lang="es-PE"/>
        </a:p>
      </dgm:t>
    </dgm:pt>
    <dgm:pt modelId="{8EAC9EC3-E640-4560-874D-F89992376212}">
      <dgm:prSet custT="1"/>
      <dgm:spPr>
        <a:noFill/>
        <a:ln w="3175">
          <a:solidFill>
            <a:srgbClr val="DCDDDE"/>
          </a:solidFill>
        </a:ln>
      </dgm:spPr>
      <dgm:t>
        <a:bodyPr/>
        <a:lstStyle/>
        <a:p>
          <a:pPr marL="176213" indent="-176213"/>
          <a:r>
            <a:rPr lang="es-PE" sz="1400" dirty="0" smtClean="0">
              <a:solidFill>
                <a:srgbClr val="1E2E6E"/>
              </a:solidFill>
              <a:latin typeface="Trebuchet MS" pitchFamily="34" charset="0"/>
            </a:rPr>
            <a:t>3027 Coronel José Balta (MP)</a:t>
          </a:r>
        </a:p>
      </dgm:t>
    </dgm:pt>
    <dgm:pt modelId="{3734C8EC-9A5B-4240-9312-F0C3774E62C3}" type="sibTrans" cxnId="{A8D5982A-AE34-41D3-97F1-CFE0AF42DC50}">
      <dgm:prSet/>
      <dgm:spPr/>
      <dgm:t>
        <a:bodyPr/>
        <a:lstStyle/>
        <a:p>
          <a:endParaRPr lang="es-PE"/>
        </a:p>
      </dgm:t>
    </dgm:pt>
    <dgm:pt modelId="{DDC65BFE-26F0-49DB-9FAB-41490715358D}" type="parTrans" cxnId="{A8D5982A-AE34-41D3-97F1-CFE0AF42DC50}">
      <dgm:prSet/>
      <dgm:spPr/>
      <dgm:t>
        <a:bodyPr/>
        <a:lstStyle/>
        <a:p>
          <a:endParaRPr lang="es-PE"/>
        </a:p>
      </dgm:t>
    </dgm:pt>
    <dgm:pt modelId="{E762EC06-E302-43EF-BC4C-402AD702FE07}">
      <dgm:prSet custT="1"/>
      <dgm:spPr>
        <a:noFill/>
        <a:ln w="3175">
          <a:solidFill>
            <a:srgbClr val="DCDDDE"/>
          </a:solidFill>
        </a:ln>
      </dgm:spPr>
      <dgm:t>
        <a:bodyPr/>
        <a:lstStyle/>
        <a:p>
          <a:pPr marL="176213" indent="-176213"/>
          <a:r>
            <a:rPr lang="es-PE" sz="1400" dirty="0" smtClean="0">
              <a:solidFill>
                <a:srgbClr val="1E2E6E"/>
              </a:solidFill>
              <a:latin typeface="Trebuchet MS" pitchFamily="34" charset="0"/>
            </a:rPr>
            <a:t>1179 Tomas Alva Edison (MP)</a:t>
          </a:r>
        </a:p>
      </dgm:t>
    </dgm:pt>
    <dgm:pt modelId="{C38F2271-0E10-4075-96D8-6F83D80ABC09}" type="sibTrans" cxnId="{BD6C8718-FA2A-4AAB-8F3E-2F6F135533BE}">
      <dgm:prSet/>
      <dgm:spPr/>
      <dgm:t>
        <a:bodyPr/>
        <a:lstStyle/>
        <a:p>
          <a:endParaRPr lang="es-PE"/>
        </a:p>
      </dgm:t>
    </dgm:pt>
    <dgm:pt modelId="{F4CA0023-D06F-4BF1-9E63-89028C75DE07}" type="parTrans" cxnId="{BD6C8718-FA2A-4AAB-8F3E-2F6F135533BE}">
      <dgm:prSet/>
      <dgm:spPr/>
      <dgm:t>
        <a:bodyPr/>
        <a:lstStyle/>
        <a:p>
          <a:endParaRPr lang="es-PE"/>
        </a:p>
      </dgm:t>
    </dgm:pt>
    <dgm:pt modelId="{BEA983A7-9062-4D20-A335-ED59538EE948}">
      <dgm:prSet custT="1"/>
      <dgm:spPr>
        <a:noFill/>
        <a:ln w="3175">
          <a:solidFill>
            <a:srgbClr val="DCDDDE"/>
          </a:solidFill>
        </a:ln>
      </dgm:spPr>
      <dgm:t>
        <a:bodyPr/>
        <a:lstStyle/>
        <a:p>
          <a:pPr marL="176213" indent="-176213"/>
          <a:r>
            <a:rPr lang="es-PE" sz="1400" dirty="0" smtClean="0">
              <a:solidFill>
                <a:srgbClr val="1E2E6E"/>
              </a:solidFill>
              <a:latin typeface="Trebuchet MS" pitchFamily="34" charset="0"/>
            </a:rPr>
            <a:t>República De Colombia</a:t>
          </a:r>
        </a:p>
      </dgm:t>
    </dgm:pt>
    <dgm:pt modelId="{0532F617-AFC4-4D6C-A995-AA6B08DA0FD1}" type="sibTrans" cxnId="{76FD1A44-6D49-4953-9F80-834765230E4F}">
      <dgm:prSet/>
      <dgm:spPr/>
      <dgm:t>
        <a:bodyPr/>
        <a:lstStyle/>
        <a:p>
          <a:endParaRPr lang="es-PE"/>
        </a:p>
      </dgm:t>
    </dgm:pt>
    <dgm:pt modelId="{20C76806-9463-4568-952C-4B17D961A809}" type="parTrans" cxnId="{76FD1A44-6D49-4953-9F80-834765230E4F}">
      <dgm:prSet/>
      <dgm:spPr/>
      <dgm:t>
        <a:bodyPr/>
        <a:lstStyle/>
        <a:p>
          <a:endParaRPr lang="es-PE"/>
        </a:p>
      </dgm:t>
    </dgm:pt>
    <dgm:pt modelId="{75C66377-C6EA-448A-BB67-66BD021DA938}">
      <dgm:prSet custT="1"/>
      <dgm:spPr>
        <a:noFill/>
        <a:ln w="3175">
          <a:solidFill>
            <a:srgbClr val="DCDDDE"/>
          </a:solidFill>
        </a:ln>
      </dgm:spPr>
      <dgm:t>
        <a:bodyPr/>
        <a:lstStyle/>
        <a:p>
          <a:pPr marL="176213" indent="-176213"/>
          <a:r>
            <a:rPr lang="es-PE" sz="1400" dirty="0" smtClean="0">
              <a:solidFill>
                <a:srgbClr val="1E2E6E"/>
              </a:solidFill>
              <a:latin typeface="Trebuchet MS" pitchFamily="34" charset="0"/>
            </a:rPr>
            <a:t>Micaela Bastidas</a:t>
          </a:r>
        </a:p>
      </dgm:t>
    </dgm:pt>
    <dgm:pt modelId="{0348BD5B-951C-4116-93D9-BDA99895BDD4}" type="sibTrans" cxnId="{AA3005DA-7764-4FE5-9824-DE5887997F2F}">
      <dgm:prSet/>
      <dgm:spPr/>
      <dgm:t>
        <a:bodyPr/>
        <a:lstStyle/>
        <a:p>
          <a:endParaRPr lang="es-PE"/>
        </a:p>
      </dgm:t>
    </dgm:pt>
    <dgm:pt modelId="{B2CC64F6-C22F-4C98-A79A-9D9826EC01AE}" type="parTrans" cxnId="{AA3005DA-7764-4FE5-9824-DE5887997F2F}">
      <dgm:prSet/>
      <dgm:spPr/>
      <dgm:t>
        <a:bodyPr/>
        <a:lstStyle/>
        <a:p>
          <a:endParaRPr lang="es-PE"/>
        </a:p>
      </dgm:t>
    </dgm:pt>
    <dgm:pt modelId="{8C1BCBC0-533E-4DB9-8E75-9B0A47BB0EE9}">
      <dgm:prSet custT="1"/>
      <dgm:spPr>
        <a:noFill/>
        <a:ln w="3175">
          <a:solidFill>
            <a:srgbClr val="DCDDDE"/>
          </a:solidFill>
        </a:ln>
      </dgm:spPr>
      <dgm:t>
        <a:bodyPr/>
        <a:lstStyle/>
        <a:p>
          <a:pPr marL="176213" indent="-176213"/>
          <a:r>
            <a:rPr lang="es-PE" sz="1400" dirty="0" smtClean="0">
              <a:solidFill>
                <a:srgbClr val="1E2E6E"/>
              </a:solidFill>
              <a:latin typeface="Trebuchet MS" pitchFamily="34" charset="0"/>
            </a:rPr>
            <a:t>Melvin Jones</a:t>
          </a:r>
        </a:p>
      </dgm:t>
    </dgm:pt>
    <dgm:pt modelId="{17BD0A7F-3C72-4825-BEE6-DCE1DA321528}" type="sibTrans" cxnId="{3847CEB7-5A70-48AB-8F6F-24430328CC3B}">
      <dgm:prSet/>
      <dgm:spPr/>
      <dgm:t>
        <a:bodyPr/>
        <a:lstStyle/>
        <a:p>
          <a:endParaRPr lang="es-PE"/>
        </a:p>
      </dgm:t>
    </dgm:pt>
    <dgm:pt modelId="{34678DD5-D385-4C97-A042-F96DE04CDB1D}" type="parTrans" cxnId="{3847CEB7-5A70-48AB-8F6F-24430328CC3B}">
      <dgm:prSet/>
      <dgm:spPr/>
      <dgm:t>
        <a:bodyPr/>
        <a:lstStyle/>
        <a:p>
          <a:endParaRPr lang="es-PE"/>
        </a:p>
      </dgm:t>
    </dgm:pt>
    <dgm:pt modelId="{0E388CE5-401B-4745-81F8-1A01604BEE4F}">
      <dgm:prSet custT="1"/>
      <dgm:spPr>
        <a:noFill/>
        <a:ln w="3175">
          <a:solidFill>
            <a:srgbClr val="DCDDDE"/>
          </a:solidFill>
        </a:ln>
      </dgm:spPr>
      <dgm:t>
        <a:bodyPr/>
        <a:lstStyle/>
        <a:p>
          <a:pPr marL="176213" indent="-176213"/>
          <a:r>
            <a:rPr lang="es-PE" sz="1400" dirty="0" smtClean="0">
              <a:solidFill>
                <a:srgbClr val="1E2E6E"/>
              </a:solidFill>
              <a:latin typeface="Trebuchet MS" pitchFamily="34" charset="0"/>
            </a:rPr>
            <a:t>FAP José Abelardo Quiñones</a:t>
          </a:r>
        </a:p>
      </dgm:t>
    </dgm:pt>
    <dgm:pt modelId="{D7DC4A5E-EC59-48F6-88E8-0FDB95DB3BBD}" type="sibTrans" cxnId="{B46DBF9E-27C9-467F-8FC2-7108533AB8F4}">
      <dgm:prSet/>
      <dgm:spPr/>
      <dgm:t>
        <a:bodyPr/>
        <a:lstStyle/>
        <a:p>
          <a:endParaRPr lang="es-PE"/>
        </a:p>
      </dgm:t>
    </dgm:pt>
    <dgm:pt modelId="{4A3724F4-2EBF-4348-97FF-ACCA6C373F64}" type="parTrans" cxnId="{B46DBF9E-27C9-467F-8FC2-7108533AB8F4}">
      <dgm:prSet/>
      <dgm:spPr/>
      <dgm:t>
        <a:bodyPr/>
        <a:lstStyle/>
        <a:p>
          <a:endParaRPr lang="es-PE"/>
        </a:p>
      </dgm:t>
    </dgm:pt>
    <dgm:pt modelId="{5444D47E-99E3-4625-A37D-DA762CEC5B30}">
      <dgm:prSet custT="1"/>
      <dgm:spPr>
        <a:noFill/>
        <a:ln w="3175">
          <a:solidFill>
            <a:srgbClr val="DCDDDE"/>
          </a:solidFill>
        </a:ln>
      </dgm:spPr>
      <dgm:t>
        <a:bodyPr/>
        <a:lstStyle/>
        <a:p>
          <a:pPr marL="176213" indent="-176213"/>
          <a:r>
            <a:rPr lang="es-PE" sz="1400" dirty="0" smtClean="0">
              <a:solidFill>
                <a:srgbClr val="1E2E6E"/>
              </a:solidFill>
              <a:latin typeface="Trebuchet MS" pitchFamily="34" charset="0"/>
            </a:rPr>
            <a:t>3094 Ramiro </a:t>
          </a:r>
          <a:r>
            <a:rPr lang="es-PE" sz="1400" dirty="0" err="1" smtClean="0">
              <a:solidFill>
                <a:srgbClr val="1E2E6E"/>
              </a:solidFill>
              <a:latin typeface="Trebuchet MS" pitchFamily="34" charset="0"/>
            </a:rPr>
            <a:t>Prialé</a:t>
          </a:r>
          <a:endParaRPr lang="es-PE" sz="1400" dirty="0" smtClean="0">
            <a:solidFill>
              <a:srgbClr val="1E2E6E"/>
            </a:solidFill>
            <a:latin typeface="Trebuchet MS" pitchFamily="34" charset="0"/>
          </a:endParaRPr>
        </a:p>
      </dgm:t>
    </dgm:pt>
    <dgm:pt modelId="{09BE202C-6BF2-4ED8-B5B1-56EF5AB002E2}" type="sibTrans" cxnId="{8A81627A-D4EC-4533-A847-9E2E347DB8C2}">
      <dgm:prSet/>
      <dgm:spPr/>
      <dgm:t>
        <a:bodyPr/>
        <a:lstStyle/>
        <a:p>
          <a:endParaRPr lang="es-PE"/>
        </a:p>
      </dgm:t>
    </dgm:pt>
    <dgm:pt modelId="{42CFF0A5-F431-4FB8-93F6-54B609905DA2}" type="parTrans" cxnId="{8A81627A-D4EC-4533-A847-9E2E347DB8C2}">
      <dgm:prSet/>
      <dgm:spPr/>
      <dgm:t>
        <a:bodyPr/>
        <a:lstStyle/>
        <a:p>
          <a:endParaRPr lang="es-PE"/>
        </a:p>
      </dgm:t>
    </dgm:pt>
    <dgm:pt modelId="{F6336269-68B5-4E8F-ADF7-92903BC67CB4}">
      <dgm:prSet custT="1"/>
      <dgm:spPr>
        <a:noFill/>
        <a:ln w="3175">
          <a:solidFill>
            <a:srgbClr val="DCDDDE"/>
          </a:solidFill>
        </a:ln>
      </dgm:spPr>
      <dgm:t>
        <a:bodyPr/>
        <a:lstStyle/>
        <a:p>
          <a:pPr marL="176213" indent="-176213"/>
          <a:r>
            <a:rPr lang="es-PE" sz="1400" dirty="0" smtClean="0">
              <a:solidFill>
                <a:srgbClr val="1E2E6E"/>
              </a:solidFill>
              <a:latin typeface="Trebuchet MS" pitchFamily="34" charset="0"/>
            </a:rPr>
            <a:t>2089 Micaela Bastidas</a:t>
          </a:r>
        </a:p>
      </dgm:t>
    </dgm:pt>
    <dgm:pt modelId="{ECB04A3B-01F2-42C7-AE9B-30158BEB8CCE}" type="sibTrans" cxnId="{B38FF9D6-B2A5-4150-9148-204371F1DB7A}">
      <dgm:prSet/>
      <dgm:spPr/>
      <dgm:t>
        <a:bodyPr/>
        <a:lstStyle/>
        <a:p>
          <a:endParaRPr lang="es-PE"/>
        </a:p>
      </dgm:t>
    </dgm:pt>
    <dgm:pt modelId="{33B80E3A-A18A-4B30-A513-ACFA99BC4EDC}" type="parTrans" cxnId="{B38FF9D6-B2A5-4150-9148-204371F1DB7A}">
      <dgm:prSet/>
      <dgm:spPr/>
      <dgm:t>
        <a:bodyPr/>
        <a:lstStyle/>
        <a:p>
          <a:endParaRPr lang="es-PE"/>
        </a:p>
      </dgm:t>
    </dgm:pt>
    <dgm:pt modelId="{C8072E31-2E94-4D38-A9AF-70B7AA49BA3D}">
      <dgm:prSet custT="1"/>
      <dgm:spPr>
        <a:noFill/>
        <a:ln w="3175">
          <a:solidFill>
            <a:srgbClr val="DCDDDE"/>
          </a:solidFill>
        </a:ln>
      </dgm:spPr>
      <dgm:t>
        <a:bodyPr/>
        <a:lstStyle/>
        <a:p>
          <a:pPr marL="176213" indent="-176213"/>
          <a:r>
            <a:rPr lang="es-PE" sz="1400" dirty="0" smtClean="0">
              <a:solidFill>
                <a:srgbClr val="1E2E6E"/>
              </a:solidFill>
              <a:latin typeface="Trebuchet MS" pitchFamily="34" charset="0"/>
            </a:rPr>
            <a:t>2001 Teniente Coronel Alfredo </a:t>
          </a:r>
          <a:r>
            <a:rPr lang="es-PE" sz="1400" dirty="0" err="1" smtClean="0">
              <a:solidFill>
                <a:srgbClr val="1E2E6E"/>
              </a:solidFill>
              <a:latin typeface="Trebuchet MS" pitchFamily="34" charset="0"/>
            </a:rPr>
            <a:t>Bonifaz</a:t>
          </a:r>
          <a:endParaRPr lang="es-PE" sz="1400" dirty="0" smtClean="0">
            <a:solidFill>
              <a:srgbClr val="1E2E6E"/>
            </a:solidFill>
            <a:latin typeface="Trebuchet MS" pitchFamily="34" charset="0"/>
          </a:endParaRPr>
        </a:p>
      </dgm:t>
    </dgm:pt>
    <dgm:pt modelId="{4893D590-D077-4D7E-B19C-343B522876F5}" type="sibTrans" cxnId="{5C379818-C3A9-4DE6-9E38-6E8238BFF943}">
      <dgm:prSet/>
      <dgm:spPr/>
      <dgm:t>
        <a:bodyPr/>
        <a:lstStyle/>
        <a:p>
          <a:endParaRPr lang="es-PE"/>
        </a:p>
      </dgm:t>
    </dgm:pt>
    <dgm:pt modelId="{1A6E6794-56D1-47A7-96A8-6EF9E87207A3}" type="parTrans" cxnId="{5C379818-C3A9-4DE6-9E38-6E8238BFF943}">
      <dgm:prSet/>
      <dgm:spPr/>
      <dgm:t>
        <a:bodyPr/>
        <a:lstStyle/>
        <a:p>
          <a:endParaRPr lang="es-PE"/>
        </a:p>
      </dgm:t>
    </dgm:pt>
    <dgm:pt modelId="{CCB93FE2-5A09-4FBB-95A6-6B97F523C901}">
      <dgm:prSet custT="1"/>
      <dgm:spPr>
        <a:noFill/>
        <a:ln w="3175">
          <a:solidFill>
            <a:srgbClr val="DCDDDE"/>
          </a:solidFill>
        </a:ln>
      </dgm:spPr>
      <dgm:t>
        <a:bodyPr/>
        <a:lstStyle/>
        <a:p>
          <a:pPr marL="176213" indent="-176213"/>
          <a:r>
            <a:rPr lang="es-PE" sz="1400" dirty="0" smtClean="0">
              <a:solidFill>
                <a:srgbClr val="1E2E6E"/>
              </a:solidFill>
              <a:latin typeface="Trebuchet MS" pitchFamily="34" charset="0"/>
            </a:rPr>
            <a:t>San Francisco de Borja (S)</a:t>
          </a:r>
        </a:p>
      </dgm:t>
    </dgm:pt>
    <dgm:pt modelId="{B68B7528-E78B-4396-BAD5-145AB57228BF}" type="sibTrans" cxnId="{104E11F2-706C-41BB-9FD5-21880478B119}">
      <dgm:prSet/>
      <dgm:spPr/>
      <dgm:t>
        <a:bodyPr/>
        <a:lstStyle/>
        <a:p>
          <a:endParaRPr lang="es-PE"/>
        </a:p>
      </dgm:t>
    </dgm:pt>
    <dgm:pt modelId="{78198071-335E-4A18-8F6F-7C241B712879}" type="parTrans" cxnId="{104E11F2-706C-41BB-9FD5-21880478B119}">
      <dgm:prSet/>
      <dgm:spPr/>
      <dgm:t>
        <a:bodyPr/>
        <a:lstStyle/>
        <a:p>
          <a:endParaRPr lang="es-PE"/>
        </a:p>
      </dgm:t>
    </dgm:pt>
    <dgm:pt modelId="{E6658142-14F5-41B1-9D6B-08D10A36CAF7}">
      <dgm:prSet custT="1"/>
      <dgm:spPr>
        <a:noFill/>
        <a:ln w="3175">
          <a:solidFill>
            <a:srgbClr val="DCDDDE"/>
          </a:solidFill>
        </a:ln>
      </dgm:spPr>
      <dgm:t>
        <a:bodyPr/>
        <a:lstStyle/>
        <a:p>
          <a:pPr marL="176213" indent="-176213"/>
          <a:r>
            <a:rPr lang="es-PE" sz="1400" dirty="0" smtClean="0">
              <a:solidFill>
                <a:srgbClr val="1E2E6E"/>
              </a:solidFill>
              <a:latin typeface="Trebuchet MS" pitchFamily="34" charset="0"/>
            </a:rPr>
            <a:t>María de la Providencia (S)</a:t>
          </a:r>
        </a:p>
      </dgm:t>
    </dgm:pt>
    <dgm:pt modelId="{A1AF5648-7DBB-4663-AFA7-4890849A298B}" type="sibTrans" cxnId="{4E5783A0-CB0E-48BE-9B83-02FD2B50110C}">
      <dgm:prSet/>
      <dgm:spPr/>
      <dgm:t>
        <a:bodyPr/>
        <a:lstStyle/>
        <a:p>
          <a:endParaRPr lang="es-PE"/>
        </a:p>
      </dgm:t>
    </dgm:pt>
    <dgm:pt modelId="{D70D0420-2B8D-419C-B637-D364F58DA0F2}" type="parTrans" cxnId="{4E5783A0-CB0E-48BE-9B83-02FD2B50110C}">
      <dgm:prSet/>
      <dgm:spPr/>
      <dgm:t>
        <a:bodyPr/>
        <a:lstStyle/>
        <a:p>
          <a:endParaRPr lang="es-PE"/>
        </a:p>
      </dgm:t>
    </dgm:pt>
    <dgm:pt modelId="{95F368EE-F42B-47AB-AD25-875B217EC6A1}">
      <dgm:prSet custT="1"/>
      <dgm:spPr>
        <a:noFill/>
        <a:ln w="3175">
          <a:solidFill>
            <a:srgbClr val="DCDDDE"/>
          </a:solidFill>
        </a:ln>
      </dgm:spPr>
      <dgm:t>
        <a:bodyPr/>
        <a:lstStyle/>
        <a:p>
          <a:pPr marL="176213" indent="-176213"/>
          <a:r>
            <a:rPr lang="en-US" sz="1400" dirty="0" smtClean="0">
              <a:solidFill>
                <a:srgbClr val="1E2E6E"/>
              </a:solidFill>
              <a:latin typeface="Trebuchet MS" pitchFamily="34" charset="0"/>
            </a:rPr>
            <a:t>Manuel Polo </a:t>
          </a:r>
          <a:r>
            <a:rPr lang="en-US" sz="1400" dirty="0" err="1" smtClean="0">
              <a:solidFill>
                <a:srgbClr val="1E2E6E"/>
              </a:solidFill>
              <a:latin typeface="Trebuchet MS" pitchFamily="34" charset="0"/>
            </a:rPr>
            <a:t>Jiménez</a:t>
          </a:r>
          <a:r>
            <a:rPr lang="en-US" sz="1400" dirty="0" smtClean="0">
              <a:solidFill>
                <a:srgbClr val="1E2E6E"/>
              </a:solidFill>
              <a:latin typeface="Trebuchet MS" pitchFamily="34" charset="0"/>
            </a:rPr>
            <a:t> (S)</a:t>
          </a:r>
          <a:endParaRPr lang="es-PE" sz="1400" dirty="0" smtClean="0">
            <a:solidFill>
              <a:srgbClr val="1E2E6E"/>
            </a:solidFill>
            <a:latin typeface="Trebuchet MS" pitchFamily="34" charset="0"/>
          </a:endParaRPr>
        </a:p>
      </dgm:t>
    </dgm:pt>
    <dgm:pt modelId="{3FD7808D-0DD1-459D-8799-614A56D751DF}" type="sibTrans" cxnId="{3ED26259-717A-460C-8DFD-F790DC6A47E6}">
      <dgm:prSet/>
      <dgm:spPr/>
      <dgm:t>
        <a:bodyPr/>
        <a:lstStyle/>
        <a:p>
          <a:endParaRPr lang="es-PE"/>
        </a:p>
      </dgm:t>
    </dgm:pt>
    <dgm:pt modelId="{2F174064-A176-492F-8E34-D6D7FCC86668}" type="parTrans" cxnId="{3ED26259-717A-460C-8DFD-F790DC6A47E6}">
      <dgm:prSet/>
      <dgm:spPr/>
      <dgm:t>
        <a:bodyPr/>
        <a:lstStyle/>
        <a:p>
          <a:endParaRPr lang="es-PE"/>
        </a:p>
      </dgm:t>
    </dgm:pt>
    <dgm:pt modelId="{E5DAB08F-A399-4C57-8CBE-A364B310DF4D}">
      <dgm:prSet phldrT="[Text]" custT="1"/>
      <dgm:spPr>
        <a:noFill/>
        <a:ln w="3175">
          <a:solidFill>
            <a:srgbClr val="DCDDDE"/>
          </a:solidFill>
        </a:ln>
      </dgm:spPr>
      <dgm:t>
        <a:bodyPr/>
        <a:lstStyle/>
        <a:p>
          <a:pPr marL="176213" indent="-176213"/>
          <a:r>
            <a:rPr lang="en-US" sz="1400" dirty="0" smtClean="0">
              <a:solidFill>
                <a:srgbClr val="1E2E6E"/>
              </a:solidFill>
              <a:latin typeface="Trebuchet MS" pitchFamily="34" charset="0"/>
            </a:rPr>
            <a:t>2023 Augusto Salazar </a:t>
          </a:r>
          <a:r>
            <a:rPr lang="en-US" sz="1400" dirty="0" err="1" smtClean="0">
              <a:solidFill>
                <a:srgbClr val="1E2E6E"/>
              </a:solidFill>
              <a:latin typeface="Trebuchet MS" pitchFamily="34" charset="0"/>
            </a:rPr>
            <a:t>Bondy</a:t>
          </a:r>
          <a:r>
            <a:rPr lang="en-US" sz="1400" dirty="0" smtClean="0">
              <a:solidFill>
                <a:srgbClr val="1E2E6E"/>
              </a:solidFill>
              <a:latin typeface="Trebuchet MS" pitchFamily="34" charset="0"/>
            </a:rPr>
            <a:t> (S)</a:t>
          </a:r>
          <a:endParaRPr lang="es-PE" sz="1400" dirty="0"/>
        </a:p>
      </dgm:t>
    </dgm:pt>
    <dgm:pt modelId="{D8C99819-0CF6-4B49-8AD5-F8BAA29A3216}" type="sibTrans" cxnId="{C383180A-09D1-4433-993C-51386A6F629F}">
      <dgm:prSet/>
      <dgm:spPr/>
      <dgm:t>
        <a:bodyPr/>
        <a:lstStyle/>
        <a:p>
          <a:endParaRPr lang="es-PE" sz="1800"/>
        </a:p>
      </dgm:t>
    </dgm:pt>
    <dgm:pt modelId="{03BF8256-9009-41F1-8C9B-F45166890796}" type="parTrans" cxnId="{C383180A-09D1-4433-993C-51386A6F629F}">
      <dgm:prSet/>
      <dgm:spPr/>
      <dgm:t>
        <a:bodyPr/>
        <a:lstStyle/>
        <a:p>
          <a:endParaRPr lang="es-PE" sz="1800"/>
        </a:p>
      </dgm:t>
    </dgm:pt>
    <dgm:pt modelId="{C6411F93-8BA8-4696-ADD2-1D63972B3ECF}">
      <dgm:prSet custT="1"/>
      <dgm:spPr>
        <a:noFill/>
        <a:ln w="3175">
          <a:solidFill>
            <a:srgbClr val="DCDDDE"/>
          </a:solidFill>
        </a:ln>
      </dgm:spPr>
      <dgm:t>
        <a:bodyPr/>
        <a:lstStyle/>
        <a:p>
          <a:pPr marL="176213" indent="-176213"/>
          <a:r>
            <a:rPr lang="es-PE" sz="1400" dirty="0" smtClean="0">
              <a:solidFill>
                <a:srgbClr val="1E2E6E"/>
              </a:solidFill>
              <a:latin typeface="Trebuchet MS" pitchFamily="34" charset="0"/>
            </a:rPr>
            <a:t>3709 Nuestra Señora de La Misericordia</a:t>
          </a:r>
        </a:p>
      </dgm:t>
    </dgm:pt>
    <dgm:pt modelId="{593F93ED-E630-47D9-A6D2-D90C924B3FC1}" type="parTrans" cxnId="{A6D145D6-4EB9-4252-87C2-6940AECF71E9}">
      <dgm:prSet/>
      <dgm:spPr/>
      <dgm:t>
        <a:bodyPr/>
        <a:lstStyle/>
        <a:p>
          <a:endParaRPr lang="es-PE"/>
        </a:p>
      </dgm:t>
    </dgm:pt>
    <dgm:pt modelId="{15FCFC4C-FAFA-4A80-80BB-10A48D79973F}" type="sibTrans" cxnId="{A6D145D6-4EB9-4252-87C2-6940AECF71E9}">
      <dgm:prSet/>
      <dgm:spPr/>
      <dgm:t>
        <a:bodyPr/>
        <a:lstStyle/>
        <a:p>
          <a:endParaRPr lang="es-PE"/>
        </a:p>
      </dgm:t>
    </dgm:pt>
    <dgm:pt modelId="{16626208-D09D-4371-BBD5-474117A9AF7C}">
      <dgm:prSet custT="1"/>
      <dgm:spPr>
        <a:noFill/>
        <a:ln w="3175">
          <a:solidFill>
            <a:srgbClr val="DCDDDE"/>
          </a:solidFill>
        </a:ln>
      </dgm:spPr>
      <dgm:t>
        <a:bodyPr/>
        <a:lstStyle/>
        <a:p>
          <a:pPr marL="176213" indent="-176213"/>
          <a:r>
            <a:rPr lang="es-PE" sz="1400" dirty="0" smtClean="0">
              <a:solidFill>
                <a:srgbClr val="1E2E6E"/>
              </a:solidFill>
              <a:latin typeface="Trebuchet MS" pitchFamily="34" charset="0"/>
            </a:rPr>
            <a:t>6093 Coronel Juan Valer Sandoval</a:t>
          </a:r>
        </a:p>
      </dgm:t>
    </dgm:pt>
    <dgm:pt modelId="{E83D92A5-AE2A-402D-AF36-7F7287D7A8C3}" type="parTrans" cxnId="{8D1DB362-FF48-49CB-A37E-4BBEC22BC3D6}">
      <dgm:prSet/>
      <dgm:spPr/>
      <dgm:t>
        <a:bodyPr/>
        <a:lstStyle/>
        <a:p>
          <a:endParaRPr lang="es-PE"/>
        </a:p>
      </dgm:t>
    </dgm:pt>
    <dgm:pt modelId="{8F545EC3-5A36-4366-AF0A-D5BE9E34F334}" type="sibTrans" cxnId="{8D1DB362-FF48-49CB-A37E-4BBEC22BC3D6}">
      <dgm:prSet/>
      <dgm:spPr/>
      <dgm:t>
        <a:bodyPr/>
        <a:lstStyle/>
        <a:p>
          <a:endParaRPr lang="es-PE"/>
        </a:p>
      </dgm:t>
    </dgm:pt>
    <dgm:pt modelId="{68D02F24-E6F3-49FF-8957-08BD4A049171}">
      <dgm:prSet custT="1"/>
      <dgm:spPr>
        <a:noFill/>
        <a:ln w="3175">
          <a:solidFill>
            <a:srgbClr val="DCDDDE"/>
          </a:solidFill>
        </a:ln>
      </dgm:spPr>
      <dgm:t>
        <a:bodyPr/>
        <a:lstStyle/>
        <a:p>
          <a:pPr marL="176213" indent="-176213"/>
          <a:r>
            <a:rPr lang="es-PE" sz="1400" dirty="0" smtClean="0">
              <a:solidFill>
                <a:srgbClr val="1E2E6E"/>
              </a:solidFill>
              <a:latin typeface="Trebuchet MS" pitchFamily="34" charset="0"/>
            </a:rPr>
            <a:t>7059 José Antonio Encinas Franco</a:t>
          </a:r>
        </a:p>
      </dgm:t>
    </dgm:pt>
    <dgm:pt modelId="{22932DDD-68FA-4380-A47F-F7B9DDC6ECBF}" type="parTrans" cxnId="{A85E5427-E034-4E51-93EB-0ACD441188F1}">
      <dgm:prSet/>
      <dgm:spPr/>
      <dgm:t>
        <a:bodyPr/>
        <a:lstStyle/>
        <a:p>
          <a:endParaRPr lang="es-PE"/>
        </a:p>
      </dgm:t>
    </dgm:pt>
    <dgm:pt modelId="{92DFB1CB-8E44-40BB-BB57-72B1F18125EE}" type="sibTrans" cxnId="{A85E5427-E034-4E51-93EB-0ACD441188F1}">
      <dgm:prSet/>
      <dgm:spPr/>
      <dgm:t>
        <a:bodyPr/>
        <a:lstStyle/>
        <a:p>
          <a:endParaRPr lang="es-PE"/>
        </a:p>
      </dgm:t>
    </dgm:pt>
    <dgm:pt modelId="{74E8EB24-4842-4E42-83E4-E2E2D76ED151}">
      <dgm:prSet custT="1"/>
      <dgm:spPr>
        <a:noFill/>
        <a:ln w="3175">
          <a:solidFill>
            <a:srgbClr val="DCDDDE"/>
          </a:solidFill>
        </a:ln>
      </dgm:spPr>
      <dgm:t>
        <a:bodyPr/>
        <a:lstStyle/>
        <a:p>
          <a:pPr marL="176213" indent="-176213"/>
          <a:r>
            <a:rPr lang="es-PE" sz="1400" dirty="0" smtClean="0">
              <a:solidFill>
                <a:srgbClr val="1E2E6E"/>
              </a:solidFill>
              <a:latin typeface="Trebuchet MS" pitchFamily="34" charset="0"/>
            </a:rPr>
            <a:t>Argentina</a:t>
          </a:r>
        </a:p>
      </dgm:t>
    </dgm:pt>
    <dgm:pt modelId="{FC0F1520-9E58-4EB6-9A66-DC0016F009BE}" type="parTrans" cxnId="{0072107C-5D0F-489F-B24E-BCE67D0B813D}">
      <dgm:prSet/>
      <dgm:spPr/>
      <dgm:t>
        <a:bodyPr/>
        <a:lstStyle/>
        <a:p>
          <a:endParaRPr lang="es-PE"/>
        </a:p>
      </dgm:t>
    </dgm:pt>
    <dgm:pt modelId="{5D652DD8-D9DF-485C-BFD5-315C05C60717}" type="sibTrans" cxnId="{0072107C-5D0F-489F-B24E-BCE67D0B813D}">
      <dgm:prSet/>
      <dgm:spPr/>
      <dgm:t>
        <a:bodyPr/>
        <a:lstStyle/>
        <a:p>
          <a:endParaRPr lang="es-PE"/>
        </a:p>
      </dgm:t>
    </dgm:pt>
    <dgm:pt modelId="{2AE3244D-558F-4388-AB97-BD6A0B108ED9}">
      <dgm:prSet custT="1"/>
      <dgm:spPr>
        <a:noFill/>
        <a:ln w="3175">
          <a:solidFill>
            <a:srgbClr val="DCDDDE"/>
          </a:solidFill>
        </a:ln>
      </dgm:spPr>
      <dgm:t>
        <a:bodyPr/>
        <a:lstStyle/>
        <a:p>
          <a:pPr marL="176213" indent="-176213"/>
          <a:r>
            <a:rPr lang="es-PE" sz="1400" dirty="0" smtClean="0">
              <a:solidFill>
                <a:srgbClr val="1E2E6E"/>
              </a:solidFill>
              <a:latin typeface="Trebuchet MS" pitchFamily="34" charset="0"/>
            </a:rPr>
            <a:t>Experimental La Molina</a:t>
          </a:r>
        </a:p>
      </dgm:t>
    </dgm:pt>
    <dgm:pt modelId="{6813C97D-C526-4828-9AB8-04218FA900D1}" type="parTrans" cxnId="{3EA6F30C-4FD6-48C0-82A6-4ED48E442AD1}">
      <dgm:prSet/>
      <dgm:spPr/>
      <dgm:t>
        <a:bodyPr/>
        <a:lstStyle/>
        <a:p>
          <a:endParaRPr lang="es-PE"/>
        </a:p>
      </dgm:t>
    </dgm:pt>
    <dgm:pt modelId="{441C2A19-2A44-49A3-9C70-B58B0884552C}" type="sibTrans" cxnId="{3EA6F30C-4FD6-48C0-82A6-4ED48E442AD1}">
      <dgm:prSet/>
      <dgm:spPr/>
      <dgm:t>
        <a:bodyPr/>
        <a:lstStyle/>
        <a:p>
          <a:endParaRPr lang="es-PE"/>
        </a:p>
      </dgm:t>
    </dgm:pt>
    <dgm:pt modelId="{F2D912B8-1BB0-4F5E-97C7-16870794221C}">
      <dgm:prSet custT="1"/>
      <dgm:spPr>
        <a:noFill/>
        <a:ln w="3175">
          <a:solidFill>
            <a:srgbClr val="DCDDDE"/>
          </a:solidFill>
        </a:ln>
      </dgm:spPr>
      <dgm:t>
        <a:bodyPr/>
        <a:lstStyle/>
        <a:p>
          <a:pPr marL="176213" indent="-176213"/>
          <a:r>
            <a:rPr lang="es-PE" sz="1400" dirty="0" smtClean="0">
              <a:solidFill>
                <a:srgbClr val="1E2E6E"/>
              </a:solidFill>
              <a:latin typeface="Trebuchet MS" pitchFamily="34" charset="0"/>
            </a:rPr>
            <a:t>Fe y Alegría N° 43 – La Salle</a:t>
          </a:r>
        </a:p>
      </dgm:t>
    </dgm:pt>
    <dgm:pt modelId="{AB9F4DAD-9F2B-43BD-91E0-813C74C59E11}" type="parTrans" cxnId="{8DBC9D5C-F67F-442C-AE48-304E2EBE5CA3}">
      <dgm:prSet/>
      <dgm:spPr/>
      <dgm:t>
        <a:bodyPr/>
        <a:lstStyle/>
        <a:p>
          <a:endParaRPr lang="es-PE"/>
        </a:p>
      </dgm:t>
    </dgm:pt>
    <dgm:pt modelId="{7584E3DB-0841-4C46-967D-3413381AFD55}" type="sibTrans" cxnId="{8DBC9D5C-F67F-442C-AE48-304E2EBE5CA3}">
      <dgm:prSet/>
      <dgm:spPr/>
      <dgm:t>
        <a:bodyPr/>
        <a:lstStyle/>
        <a:p>
          <a:endParaRPr lang="es-PE"/>
        </a:p>
      </dgm:t>
    </dgm:pt>
    <dgm:pt modelId="{13CCEB21-A3BA-454F-B311-E1C3BC721EEF}">
      <dgm:prSet custT="1"/>
      <dgm:spPr>
        <a:noFill/>
        <a:ln w="3175">
          <a:solidFill>
            <a:srgbClr val="DCDDDE"/>
          </a:solidFill>
        </a:ln>
      </dgm:spPr>
      <dgm:t>
        <a:bodyPr/>
        <a:lstStyle/>
        <a:p>
          <a:pPr marL="176213" indent="-176213"/>
          <a:r>
            <a:rPr lang="es-PE" sz="1400" dirty="0" smtClean="0">
              <a:solidFill>
                <a:srgbClr val="1E2E6E"/>
              </a:solidFill>
              <a:latin typeface="Trebuchet MS" pitchFamily="34" charset="0"/>
            </a:rPr>
            <a:t>Jesús Obrero</a:t>
          </a:r>
        </a:p>
      </dgm:t>
    </dgm:pt>
    <dgm:pt modelId="{0B1EE2F7-AD7A-4071-B001-B778A7ECCCBD}" type="parTrans" cxnId="{D17864A0-00F7-4C5D-8DBE-3B02074A09D7}">
      <dgm:prSet/>
      <dgm:spPr/>
      <dgm:t>
        <a:bodyPr/>
        <a:lstStyle/>
        <a:p>
          <a:endParaRPr lang="es-PE"/>
        </a:p>
      </dgm:t>
    </dgm:pt>
    <dgm:pt modelId="{489C7F50-90DC-47C8-B850-0CD82434A838}" type="sibTrans" cxnId="{D17864A0-00F7-4C5D-8DBE-3B02074A09D7}">
      <dgm:prSet/>
      <dgm:spPr/>
      <dgm:t>
        <a:bodyPr/>
        <a:lstStyle/>
        <a:p>
          <a:endParaRPr lang="es-PE"/>
        </a:p>
      </dgm:t>
    </dgm:pt>
    <dgm:pt modelId="{6DEDFB72-5AE4-4F57-9B69-4E9107ED184C}">
      <dgm:prSet custT="1"/>
      <dgm:spPr>
        <a:noFill/>
        <a:ln w="3175">
          <a:solidFill>
            <a:srgbClr val="DCDDDE"/>
          </a:solidFill>
        </a:ln>
      </dgm:spPr>
      <dgm:t>
        <a:bodyPr/>
        <a:lstStyle/>
        <a:p>
          <a:pPr marL="176213" indent="-176213"/>
          <a:r>
            <a:rPr lang="es-PE" sz="1400" dirty="0" smtClean="0">
              <a:solidFill>
                <a:srgbClr val="1E2E6E"/>
              </a:solidFill>
              <a:latin typeface="Trebuchet MS" pitchFamily="34" charset="0"/>
            </a:rPr>
            <a:t>Juan Guerrero </a:t>
          </a:r>
          <a:r>
            <a:rPr lang="es-PE" sz="1400" dirty="0" err="1" smtClean="0">
              <a:solidFill>
                <a:srgbClr val="1E2E6E"/>
              </a:solidFill>
              <a:latin typeface="Trebuchet MS" pitchFamily="34" charset="0"/>
            </a:rPr>
            <a:t>Quimper</a:t>
          </a:r>
          <a:endParaRPr lang="es-PE" sz="1400" dirty="0" smtClean="0">
            <a:solidFill>
              <a:srgbClr val="1E2E6E"/>
            </a:solidFill>
            <a:latin typeface="Trebuchet MS" pitchFamily="34" charset="0"/>
          </a:endParaRPr>
        </a:p>
      </dgm:t>
    </dgm:pt>
    <dgm:pt modelId="{7260C899-4DCE-4926-88F2-FF33DD83ACE8}" type="parTrans" cxnId="{349F7515-8631-4D26-ADBD-905A77BBE69A}">
      <dgm:prSet/>
      <dgm:spPr/>
      <dgm:t>
        <a:bodyPr/>
        <a:lstStyle/>
        <a:p>
          <a:endParaRPr lang="es-PE"/>
        </a:p>
      </dgm:t>
    </dgm:pt>
    <dgm:pt modelId="{C4754EA7-7C93-4FF1-8D48-3B341A8CE2BB}" type="sibTrans" cxnId="{349F7515-8631-4D26-ADBD-905A77BBE69A}">
      <dgm:prSet/>
      <dgm:spPr/>
      <dgm:t>
        <a:bodyPr/>
        <a:lstStyle/>
        <a:p>
          <a:endParaRPr lang="es-PE"/>
        </a:p>
      </dgm:t>
    </dgm:pt>
    <dgm:pt modelId="{6AE60DD5-0588-462F-8450-91D3DB049F8A}">
      <dgm:prSet custT="1"/>
      <dgm:spPr>
        <a:noFill/>
        <a:ln w="3175">
          <a:solidFill>
            <a:srgbClr val="DCDDDE"/>
          </a:solidFill>
        </a:ln>
      </dgm:spPr>
      <dgm:t>
        <a:bodyPr/>
        <a:lstStyle/>
        <a:p>
          <a:pPr marL="176213" indent="-176213"/>
          <a:r>
            <a:rPr lang="es-PE" sz="1400" dirty="0" smtClean="0">
              <a:solidFill>
                <a:srgbClr val="1E2E6E"/>
              </a:solidFill>
              <a:latin typeface="Trebuchet MS" pitchFamily="34" charset="0"/>
            </a:rPr>
            <a:t>Juana Infantes Vera</a:t>
          </a:r>
        </a:p>
      </dgm:t>
    </dgm:pt>
    <dgm:pt modelId="{8B4B8A45-9B6F-49C4-BBE6-95C8BDAE383B}" type="parTrans" cxnId="{32E805EB-1F1A-4E58-9338-C609AE845577}">
      <dgm:prSet/>
      <dgm:spPr/>
      <dgm:t>
        <a:bodyPr/>
        <a:lstStyle/>
        <a:p>
          <a:endParaRPr lang="es-PE"/>
        </a:p>
      </dgm:t>
    </dgm:pt>
    <dgm:pt modelId="{778EBD52-BC7C-4775-BFA3-D40D85B7E95B}" type="sibTrans" cxnId="{32E805EB-1F1A-4E58-9338-C609AE845577}">
      <dgm:prSet/>
      <dgm:spPr/>
      <dgm:t>
        <a:bodyPr/>
        <a:lstStyle/>
        <a:p>
          <a:endParaRPr lang="es-PE"/>
        </a:p>
      </dgm:t>
    </dgm:pt>
    <dgm:pt modelId="{D07866A2-8D73-428A-9AF1-DC81748CE672}">
      <dgm:prSet custT="1"/>
      <dgm:spPr>
        <a:noFill/>
        <a:ln w="3175">
          <a:solidFill>
            <a:srgbClr val="DCDDDE"/>
          </a:solidFill>
        </a:ln>
      </dgm:spPr>
      <dgm:t>
        <a:bodyPr/>
        <a:lstStyle/>
        <a:p>
          <a:pPr marL="176213" indent="-176213"/>
          <a:r>
            <a:rPr lang="es-PE" sz="1400" dirty="0" smtClean="0">
              <a:solidFill>
                <a:srgbClr val="1E2E6E"/>
              </a:solidFill>
              <a:latin typeface="Trebuchet MS" pitchFamily="34" charset="0"/>
            </a:rPr>
            <a:t>Leoncio Prado</a:t>
          </a:r>
        </a:p>
      </dgm:t>
    </dgm:pt>
    <dgm:pt modelId="{585C0BC0-F5BD-4C03-986C-30734E2C03A0}" type="parTrans" cxnId="{85299A5F-58D2-4FD1-9719-71B1799BD0A2}">
      <dgm:prSet/>
      <dgm:spPr/>
      <dgm:t>
        <a:bodyPr/>
        <a:lstStyle/>
        <a:p>
          <a:endParaRPr lang="es-PE"/>
        </a:p>
      </dgm:t>
    </dgm:pt>
    <dgm:pt modelId="{D660F043-D08B-4DAE-AC41-04EEEC3BAB69}" type="sibTrans" cxnId="{85299A5F-58D2-4FD1-9719-71B1799BD0A2}">
      <dgm:prSet/>
      <dgm:spPr/>
      <dgm:t>
        <a:bodyPr/>
        <a:lstStyle/>
        <a:p>
          <a:endParaRPr lang="es-PE"/>
        </a:p>
      </dgm:t>
    </dgm:pt>
    <dgm:pt modelId="{2825C7AE-0C24-4579-A501-8609A1A62AED}">
      <dgm:prSet custT="1"/>
      <dgm:spPr>
        <a:noFill/>
        <a:ln w="3175">
          <a:solidFill>
            <a:srgbClr val="DCDDDE"/>
          </a:solidFill>
        </a:ln>
      </dgm:spPr>
      <dgm:t>
        <a:bodyPr/>
        <a:lstStyle/>
        <a:p>
          <a:pPr marL="176213" indent="-176213"/>
          <a:r>
            <a:rPr lang="es-PE" sz="1400" dirty="0" err="1" smtClean="0">
              <a:solidFill>
                <a:srgbClr val="1E2E6E"/>
              </a:solidFill>
              <a:latin typeface="Trebuchet MS" pitchFamily="34" charset="0"/>
            </a:rPr>
            <a:t>Lucie</a:t>
          </a:r>
          <a:r>
            <a:rPr lang="es-PE" sz="1400" dirty="0" smtClean="0">
              <a:solidFill>
                <a:srgbClr val="1E2E6E"/>
              </a:solidFill>
              <a:latin typeface="Trebuchet MS" pitchFamily="34" charset="0"/>
            </a:rPr>
            <a:t> </a:t>
          </a:r>
          <a:r>
            <a:rPr lang="es-PE" sz="1400" dirty="0" err="1" smtClean="0">
              <a:solidFill>
                <a:srgbClr val="1E2E6E"/>
              </a:solidFill>
              <a:latin typeface="Trebuchet MS" pitchFamily="34" charset="0"/>
            </a:rPr>
            <a:t>Rynning</a:t>
          </a:r>
          <a:r>
            <a:rPr lang="es-PE" sz="1400" dirty="0" smtClean="0">
              <a:solidFill>
                <a:srgbClr val="1E2E6E"/>
              </a:solidFill>
              <a:latin typeface="Trebuchet MS" pitchFamily="34" charset="0"/>
            </a:rPr>
            <a:t> </a:t>
          </a:r>
          <a:r>
            <a:rPr lang="es-PE" sz="1400" dirty="0" err="1" smtClean="0">
              <a:solidFill>
                <a:srgbClr val="1E2E6E"/>
              </a:solidFill>
              <a:latin typeface="Trebuchet MS" pitchFamily="34" charset="0"/>
            </a:rPr>
            <a:t>Antunez</a:t>
          </a:r>
          <a:r>
            <a:rPr lang="es-PE" sz="1400" dirty="0" smtClean="0">
              <a:solidFill>
                <a:srgbClr val="1E2E6E"/>
              </a:solidFill>
              <a:latin typeface="Trebuchet MS" pitchFamily="34" charset="0"/>
            </a:rPr>
            <a:t> de </a:t>
          </a:r>
          <a:r>
            <a:rPr lang="es-PE" sz="1400" dirty="0" err="1" smtClean="0">
              <a:solidFill>
                <a:srgbClr val="1E2E6E"/>
              </a:solidFill>
              <a:latin typeface="Trebuchet MS" pitchFamily="34" charset="0"/>
            </a:rPr>
            <a:t>Mayolo</a:t>
          </a:r>
          <a:endParaRPr lang="es-PE" sz="1400" dirty="0" smtClean="0">
            <a:solidFill>
              <a:srgbClr val="1E2E6E"/>
            </a:solidFill>
            <a:latin typeface="Trebuchet MS" pitchFamily="34" charset="0"/>
          </a:endParaRPr>
        </a:p>
      </dgm:t>
    </dgm:pt>
    <dgm:pt modelId="{75D99816-5BEB-4F4D-A803-249A91CB5ECB}" type="parTrans" cxnId="{4489F079-1045-4E17-BDA8-481966DAA3C8}">
      <dgm:prSet/>
      <dgm:spPr/>
      <dgm:t>
        <a:bodyPr/>
        <a:lstStyle/>
        <a:p>
          <a:endParaRPr lang="es-PE"/>
        </a:p>
      </dgm:t>
    </dgm:pt>
    <dgm:pt modelId="{E20CC1AD-EA42-40FA-B120-AF7B8F70D4B2}" type="sibTrans" cxnId="{4489F079-1045-4E17-BDA8-481966DAA3C8}">
      <dgm:prSet/>
      <dgm:spPr/>
      <dgm:t>
        <a:bodyPr/>
        <a:lstStyle/>
        <a:p>
          <a:endParaRPr lang="es-PE"/>
        </a:p>
      </dgm:t>
    </dgm:pt>
    <dgm:pt modelId="{D3CFF13D-39F1-4005-903F-1B852987B47D}">
      <dgm:prSet custT="1"/>
      <dgm:spPr>
        <a:noFill/>
        <a:ln w="3175">
          <a:solidFill>
            <a:srgbClr val="DCDDDE"/>
          </a:solidFill>
        </a:ln>
      </dgm:spPr>
      <dgm:t>
        <a:bodyPr/>
        <a:lstStyle/>
        <a:p>
          <a:pPr marL="176213" indent="-176213"/>
          <a:r>
            <a:rPr lang="es-PE" sz="1400" dirty="0" smtClean="0">
              <a:solidFill>
                <a:srgbClr val="1E2E6E"/>
              </a:solidFill>
              <a:latin typeface="Trebuchet MS" pitchFamily="34" charset="0"/>
            </a:rPr>
            <a:t>Presentación de María</a:t>
          </a:r>
        </a:p>
      </dgm:t>
    </dgm:pt>
    <dgm:pt modelId="{AA96AA04-06BD-409A-A609-DFEF5B195F75}" type="parTrans" cxnId="{82B5898D-258E-48C7-BB58-9617C0050E54}">
      <dgm:prSet/>
      <dgm:spPr/>
      <dgm:t>
        <a:bodyPr/>
        <a:lstStyle/>
        <a:p>
          <a:endParaRPr lang="es-PE"/>
        </a:p>
      </dgm:t>
    </dgm:pt>
    <dgm:pt modelId="{BE4534FE-B2C5-4408-9A69-B645F9C493C2}" type="sibTrans" cxnId="{82B5898D-258E-48C7-BB58-9617C0050E54}">
      <dgm:prSet/>
      <dgm:spPr/>
      <dgm:t>
        <a:bodyPr/>
        <a:lstStyle/>
        <a:p>
          <a:endParaRPr lang="es-PE"/>
        </a:p>
      </dgm:t>
    </dgm:pt>
    <dgm:pt modelId="{AF213C04-552E-4B3E-8098-A8DDABC5634F}">
      <dgm:prSet custT="1"/>
      <dgm:spPr>
        <a:noFill/>
        <a:ln w="3175">
          <a:solidFill>
            <a:srgbClr val="DCDDDE"/>
          </a:solidFill>
        </a:ln>
      </dgm:spPr>
      <dgm:t>
        <a:bodyPr/>
        <a:lstStyle/>
        <a:p>
          <a:pPr marL="176213" indent="-176213"/>
          <a:r>
            <a:rPr lang="es-PE" sz="1400" dirty="0" smtClean="0">
              <a:solidFill>
                <a:srgbClr val="1E2E6E"/>
              </a:solidFill>
              <a:latin typeface="Trebuchet MS" pitchFamily="34" charset="0"/>
            </a:rPr>
            <a:t>Soberana Orden Militar del Malta</a:t>
          </a:r>
        </a:p>
      </dgm:t>
    </dgm:pt>
    <dgm:pt modelId="{2F39386D-9026-453B-8106-839E9B6FC192}" type="parTrans" cxnId="{4968BEDA-364A-4080-B261-6511039C5C12}">
      <dgm:prSet/>
      <dgm:spPr/>
      <dgm:t>
        <a:bodyPr/>
        <a:lstStyle/>
        <a:p>
          <a:endParaRPr lang="es-PE"/>
        </a:p>
      </dgm:t>
    </dgm:pt>
    <dgm:pt modelId="{0E2FEF83-7384-4B2A-8B69-834A8EF008FB}" type="sibTrans" cxnId="{4968BEDA-364A-4080-B261-6511039C5C12}">
      <dgm:prSet/>
      <dgm:spPr/>
      <dgm:t>
        <a:bodyPr/>
        <a:lstStyle/>
        <a:p>
          <a:endParaRPr lang="es-PE"/>
        </a:p>
      </dgm:t>
    </dgm:pt>
    <dgm:pt modelId="{87507899-0702-4488-ADC2-C591FDB0FCC1}">
      <dgm:prSet custT="1"/>
      <dgm:spPr>
        <a:noFill/>
        <a:ln w="3175">
          <a:solidFill>
            <a:srgbClr val="DCDDDE"/>
          </a:solidFill>
        </a:ln>
      </dgm:spPr>
      <dgm:t>
        <a:bodyPr/>
        <a:lstStyle/>
        <a:p>
          <a:pPr marL="176213" indent="-176213"/>
          <a:r>
            <a:rPr lang="es-PE" sz="1400" dirty="0" smtClean="0">
              <a:solidFill>
                <a:srgbClr val="1E2E6E"/>
              </a:solidFill>
              <a:latin typeface="Trebuchet MS" pitchFamily="34" charset="0"/>
            </a:rPr>
            <a:t>Teresa Gonzales de </a:t>
          </a:r>
          <a:r>
            <a:rPr lang="es-PE" sz="1400" dirty="0" err="1" smtClean="0">
              <a:solidFill>
                <a:srgbClr val="1E2E6E"/>
              </a:solidFill>
              <a:latin typeface="Trebuchet MS" pitchFamily="34" charset="0"/>
            </a:rPr>
            <a:t>Fanning</a:t>
          </a:r>
          <a:endParaRPr lang="es-PE" sz="1400" dirty="0" smtClean="0">
            <a:solidFill>
              <a:srgbClr val="1E2E6E"/>
            </a:solidFill>
            <a:latin typeface="Trebuchet MS" pitchFamily="34" charset="0"/>
          </a:endParaRPr>
        </a:p>
      </dgm:t>
    </dgm:pt>
    <dgm:pt modelId="{58823C18-6651-423D-84EB-4C2CD549E26F}" type="parTrans" cxnId="{C6EEB124-EC5F-4D7C-9DC5-2989A1DF93CF}">
      <dgm:prSet/>
      <dgm:spPr/>
      <dgm:t>
        <a:bodyPr/>
        <a:lstStyle/>
        <a:p>
          <a:endParaRPr lang="es-PE"/>
        </a:p>
      </dgm:t>
    </dgm:pt>
    <dgm:pt modelId="{E865A01D-F624-4414-AFD3-A192E00E6769}" type="sibTrans" cxnId="{C6EEB124-EC5F-4D7C-9DC5-2989A1DF93CF}">
      <dgm:prSet/>
      <dgm:spPr/>
      <dgm:t>
        <a:bodyPr/>
        <a:lstStyle/>
        <a:p>
          <a:endParaRPr lang="es-PE"/>
        </a:p>
      </dgm:t>
    </dgm:pt>
    <dgm:pt modelId="{2059DFC1-DA02-42EA-8740-FB6B5E2599A9}" type="pres">
      <dgm:prSet presAssocID="{3516AEAB-67DD-4501-B07E-69E58F2361D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8A49DBE5-EAFB-4962-A222-099D35C2853C}" type="pres">
      <dgm:prSet presAssocID="{391F94B6-5242-44B7-A054-6FD14A1632A1}" presName="composite" presStyleCnt="0"/>
      <dgm:spPr/>
    </dgm:pt>
    <dgm:pt modelId="{4784B6B0-F607-42C2-B79C-F98F2575D66C}" type="pres">
      <dgm:prSet presAssocID="{391F94B6-5242-44B7-A054-6FD14A1632A1}" presName="parTx" presStyleLbl="alignNode1" presStyleIdx="0" presStyleCnt="2" custScaleY="75923" custLinFactNeighborY="-225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3E661F55-4DF7-41BB-A2C0-AEC37991B7BA}" type="pres">
      <dgm:prSet presAssocID="{391F94B6-5242-44B7-A054-6FD14A1632A1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C17789B-4998-45DF-A98A-B1D8C56A283F}" type="pres">
      <dgm:prSet presAssocID="{9971A72A-E2C5-456C-BDB7-277EC85C7191}" presName="space" presStyleCnt="0"/>
      <dgm:spPr/>
    </dgm:pt>
    <dgm:pt modelId="{AF1B5180-5965-4F0A-85F7-11F631B5082C}" type="pres">
      <dgm:prSet presAssocID="{16506C4F-B1C4-4B54-B4F3-6F601E2E1A22}" presName="composite" presStyleCnt="0"/>
      <dgm:spPr/>
    </dgm:pt>
    <dgm:pt modelId="{09FAE36E-5865-425D-89D5-5FEB691F7A5F}" type="pres">
      <dgm:prSet presAssocID="{16506C4F-B1C4-4B54-B4F3-6F601E2E1A22}" presName="parTx" presStyleLbl="alignNode1" presStyleIdx="1" presStyleCnt="2" custScaleY="75923" custLinFactNeighborX="-9945" custLinFactNeighborY="-225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05A3225-D38A-4BAF-8A47-D4D47704D17C}" type="pres">
      <dgm:prSet presAssocID="{16506C4F-B1C4-4B54-B4F3-6F601E2E1A22}" presName="desTx" presStyleLbl="alignAccFollowNode1" presStyleIdx="1" presStyleCnt="2" custLinFactNeighborX="-994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8DBC9D5C-F67F-442C-AE48-304E2EBE5CA3}" srcId="{16506C4F-B1C4-4B54-B4F3-6F601E2E1A22}" destId="{F2D912B8-1BB0-4F5E-97C7-16870794221C}" srcOrd="6" destOrd="0" parTransId="{AB9F4DAD-9F2B-43BD-91E0-813C74C59E11}" sibTransId="{7584E3DB-0841-4C46-967D-3413381AFD55}"/>
    <dgm:cxn modelId="{85299A5F-58D2-4FD1-9719-71B1799BD0A2}" srcId="{16506C4F-B1C4-4B54-B4F3-6F601E2E1A22}" destId="{D07866A2-8D73-428A-9AF1-DC81748CE672}" srcOrd="10" destOrd="0" parTransId="{585C0BC0-F5BD-4C03-986C-30734E2C03A0}" sibTransId="{D660F043-D08B-4DAE-AC41-04EEEC3BAB69}"/>
    <dgm:cxn modelId="{D1FB119E-35AC-49C2-9AF4-1AA55935D8BF}" type="presOf" srcId="{E762EC06-E302-43EF-BC4C-402AD702FE07}" destId="{3E661F55-4DF7-41BB-A2C0-AEC37991B7BA}" srcOrd="0" destOrd="11" presId="urn:microsoft.com/office/officeart/2005/8/layout/hList1"/>
    <dgm:cxn modelId="{0DAEE6EC-2BF0-4DEC-A101-20817A123401}" type="presOf" srcId="{95F368EE-F42B-47AB-AD25-875B217EC6A1}" destId="{3E661F55-4DF7-41BB-A2C0-AEC37991B7BA}" srcOrd="0" destOrd="1" presId="urn:microsoft.com/office/officeart/2005/8/layout/hList1"/>
    <dgm:cxn modelId="{5A7C8888-0CC4-43AF-A3E6-13C2F3EB6D14}" type="presOf" srcId="{CCB93FE2-5A09-4FBB-95A6-6B97F523C901}" destId="{3E661F55-4DF7-41BB-A2C0-AEC37991B7BA}" srcOrd="0" destOrd="3" presId="urn:microsoft.com/office/officeart/2005/8/layout/hList1"/>
    <dgm:cxn modelId="{B46DBF9E-27C9-467F-8FC2-7108533AB8F4}" srcId="{391F94B6-5242-44B7-A054-6FD14A1632A1}" destId="{0E388CE5-401B-4745-81F8-1A01604BEE4F}" srcOrd="7" destOrd="0" parTransId="{4A3724F4-2EBF-4348-97FF-ACCA6C373F64}" sibTransId="{D7DC4A5E-EC59-48F6-88E8-0FDB95DB3BBD}"/>
    <dgm:cxn modelId="{8A81627A-D4EC-4533-A847-9E2E347DB8C2}" srcId="{391F94B6-5242-44B7-A054-6FD14A1632A1}" destId="{5444D47E-99E3-4625-A37D-DA762CEC5B30}" srcOrd="6" destOrd="0" parTransId="{42CFF0A5-F431-4FB8-93F6-54B609905DA2}" sibTransId="{09BE202C-6BF2-4ED8-B5B1-56EF5AB002E2}"/>
    <dgm:cxn modelId="{DB1B5BD5-8497-41D6-950C-E1E45D332877}" type="presOf" srcId="{2825C7AE-0C24-4579-A501-8609A1A62AED}" destId="{B05A3225-D38A-4BAF-8A47-D4D47704D17C}" srcOrd="0" destOrd="11" presId="urn:microsoft.com/office/officeart/2005/8/layout/hList1"/>
    <dgm:cxn modelId="{8DE87190-37BD-4059-B958-06569CE812BD}" type="presOf" srcId="{0E388CE5-401B-4745-81F8-1A01604BEE4F}" destId="{3E661F55-4DF7-41BB-A2C0-AEC37991B7BA}" srcOrd="0" destOrd="7" presId="urn:microsoft.com/office/officeart/2005/8/layout/hList1"/>
    <dgm:cxn modelId="{3EA6F30C-4FD6-48C0-82A6-4ED48E442AD1}" srcId="{16506C4F-B1C4-4B54-B4F3-6F601E2E1A22}" destId="{2AE3244D-558F-4388-AB97-BD6A0B108ED9}" srcOrd="5" destOrd="0" parTransId="{6813C97D-C526-4828-9AB8-04218FA900D1}" sibTransId="{441C2A19-2A44-49A3-9C70-B58B0884552C}"/>
    <dgm:cxn modelId="{ED4330C3-80E4-4574-A73A-0FCE97BC7084}" type="presOf" srcId="{87507899-0702-4488-ADC2-C591FDB0FCC1}" destId="{B05A3225-D38A-4BAF-8A47-D4D47704D17C}" srcOrd="0" destOrd="14" presId="urn:microsoft.com/office/officeart/2005/8/layout/hList1"/>
    <dgm:cxn modelId="{AA3005DA-7764-4FE5-9824-DE5887997F2F}" srcId="{391F94B6-5242-44B7-A054-6FD14A1632A1}" destId="{75C66377-C6EA-448A-BB67-66BD021DA938}" srcOrd="9" destOrd="0" parTransId="{B2CC64F6-C22F-4C98-A79A-9D9826EC01AE}" sibTransId="{0348BD5B-951C-4116-93D9-BDA99895BDD4}"/>
    <dgm:cxn modelId="{B9F7847C-4917-40A7-836F-8283A3CF52C6}" type="presOf" srcId="{68D02F24-E6F3-49FF-8957-08BD4A049171}" destId="{B05A3225-D38A-4BAF-8A47-D4D47704D17C}" srcOrd="0" destOrd="3" presId="urn:microsoft.com/office/officeart/2005/8/layout/hList1"/>
    <dgm:cxn modelId="{CCFFBF0F-7182-45DB-B75A-09BCFDF85971}" type="presOf" srcId="{2AE3244D-558F-4388-AB97-BD6A0B108ED9}" destId="{B05A3225-D38A-4BAF-8A47-D4D47704D17C}" srcOrd="0" destOrd="5" presId="urn:microsoft.com/office/officeart/2005/8/layout/hList1"/>
    <dgm:cxn modelId="{4489F079-1045-4E17-BDA8-481966DAA3C8}" srcId="{16506C4F-B1C4-4B54-B4F3-6F601E2E1A22}" destId="{2825C7AE-0C24-4579-A501-8609A1A62AED}" srcOrd="11" destOrd="0" parTransId="{75D99816-5BEB-4F4D-A803-249A91CB5ECB}" sibTransId="{E20CC1AD-EA42-40FA-B120-AF7B8F70D4B2}"/>
    <dgm:cxn modelId="{77065CDE-8CE6-4608-A66A-97F4C88A2A74}" type="presOf" srcId="{6DEDFB72-5AE4-4F57-9B69-4E9107ED184C}" destId="{B05A3225-D38A-4BAF-8A47-D4D47704D17C}" srcOrd="0" destOrd="8" presId="urn:microsoft.com/office/officeart/2005/8/layout/hList1"/>
    <dgm:cxn modelId="{B4A976C7-C313-4343-A6E9-843228E121C6}" type="presOf" srcId="{6AE60DD5-0588-462F-8450-91D3DB049F8A}" destId="{B05A3225-D38A-4BAF-8A47-D4D47704D17C}" srcOrd="0" destOrd="9" presId="urn:microsoft.com/office/officeart/2005/8/layout/hList1"/>
    <dgm:cxn modelId="{7CE401F7-97BC-4438-A69E-498505FC5D92}" type="presOf" srcId="{16626208-D09D-4371-BBD5-474117A9AF7C}" destId="{B05A3225-D38A-4BAF-8A47-D4D47704D17C}" srcOrd="0" destOrd="2" presId="urn:microsoft.com/office/officeart/2005/8/layout/hList1"/>
    <dgm:cxn modelId="{4E5783A0-CB0E-48BE-9B83-02FD2B50110C}" srcId="{391F94B6-5242-44B7-A054-6FD14A1632A1}" destId="{E6658142-14F5-41B1-9D6B-08D10A36CAF7}" srcOrd="2" destOrd="0" parTransId="{D70D0420-2B8D-419C-B637-D364F58DA0F2}" sibTransId="{A1AF5648-7DBB-4663-AFA7-4890849A298B}"/>
    <dgm:cxn modelId="{DC4CA790-198B-4110-BD57-0A964C3A8048}" type="presOf" srcId="{D07866A2-8D73-428A-9AF1-DC81748CE672}" destId="{B05A3225-D38A-4BAF-8A47-D4D47704D17C}" srcOrd="0" destOrd="10" presId="urn:microsoft.com/office/officeart/2005/8/layout/hList1"/>
    <dgm:cxn modelId="{C60A3725-7E39-47A2-8378-67A2C3870BF2}" type="presOf" srcId="{F6336269-68B5-4E8F-ADF7-92903BC67CB4}" destId="{3E661F55-4DF7-41BB-A2C0-AEC37991B7BA}" srcOrd="0" destOrd="5" presId="urn:microsoft.com/office/officeart/2005/8/layout/hList1"/>
    <dgm:cxn modelId="{76FD1A44-6D49-4953-9F80-834765230E4F}" srcId="{391F94B6-5242-44B7-A054-6FD14A1632A1}" destId="{BEA983A7-9062-4D20-A335-ED59538EE948}" srcOrd="10" destOrd="0" parTransId="{20C76806-9463-4568-952C-4B17D961A809}" sibTransId="{0532F617-AFC4-4D6C-A995-AA6B08DA0FD1}"/>
    <dgm:cxn modelId="{3ED26259-717A-460C-8DFD-F790DC6A47E6}" srcId="{391F94B6-5242-44B7-A054-6FD14A1632A1}" destId="{95F368EE-F42B-47AB-AD25-875B217EC6A1}" srcOrd="1" destOrd="0" parTransId="{2F174064-A176-492F-8E34-D6D7FCC86668}" sibTransId="{3FD7808D-0DD1-459D-8799-614A56D751DF}"/>
    <dgm:cxn modelId="{B38FF9D6-B2A5-4150-9148-204371F1DB7A}" srcId="{391F94B6-5242-44B7-A054-6FD14A1632A1}" destId="{F6336269-68B5-4E8F-ADF7-92903BC67CB4}" srcOrd="5" destOrd="0" parTransId="{33B80E3A-A18A-4B30-A513-ACFA99BC4EDC}" sibTransId="{ECB04A3B-01F2-42C7-AE9B-30158BEB8CCE}"/>
    <dgm:cxn modelId="{94A96904-BC6A-4567-BDC3-E8EF4BABC764}" type="presOf" srcId="{BEA983A7-9062-4D20-A335-ED59538EE948}" destId="{3E661F55-4DF7-41BB-A2C0-AEC37991B7BA}" srcOrd="0" destOrd="10" presId="urn:microsoft.com/office/officeart/2005/8/layout/hList1"/>
    <dgm:cxn modelId="{0072107C-5D0F-489F-B24E-BCE67D0B813D}" srcId="{16506C4F-B1C4-4B54-B4F3-6F601E2E1A22}" destId="{74E8EB24-4842-4E42-83E4-E2E2D76ED151}" srcOrd="4" destOrd="0" parTransId="{FC0F1520-9E58-4EB6-9A66-DC0016F009BE}" sibTransId="{5D652DD8-D9DF-485C-BFD5-315C05C60717}"/>
    <dgm:cxn modelId="{6378D116-91EE-4798-9616-EDE69010430F}" type="presOf" srcId="{75C66377-C6EA-448A-BB67-66BD021DA938}" destId="{3E661F55-4DF7-41BB-A2C0-AEC37991B7BA}" srcOrd="0" destOrd="9" presId="urn:microsoft.com/office/officeart/2005/8/layout/hList1"/>
    <dgm:cxn modelId="{15FF4CC9-66A2-4FE4-89A8-367A5C3EEFDA}" type="presOf" srcId="{8EAC9EC3-E640-4560-874D-F89992376212}" destId="{3E661F55-4DF7-41BB-A2C0-AEC37991B7BA}" srcOrd="0" destOrd="12" presId="urn:microsoft.com/office/officeart/2005/8/layout/hList1"/>
    <dgm:cxn modelId="{3847CEB7-5A70-48AB-8F6F-24430328CC3B}" srcId="{391F94B6-5242-44B7-A054-6FD14A1632A1}" destId="{8C1BCBC0-533E-4DB9-8E75-9B0A47BB0EE9}" srcOrd="8" destOrd="0" parTransId="{34678DD5-D385-4C97-A042-F96DE04CDB1D}" sibTransId="{17BD0A7F-3C72-4825-BEE6-DCE1DA321528}"/>
    <dgm:cxn modelId="{D17864A0-00F7-4C5D-8DBE-3B02074A09D7}" srcId="{16506C4F-B1C4-4B54-B4F3-6F601E2E1A22}" destId="{13CCEB21-A3BA-454F-B311-E1C3BC721EEF}" srcOrd="7" destOrd="0" parTransId="{0B1EE2F7-AD7A-4071-B001-B778A7ECCCBD}" sibTransId="{489C7F50-90DC-47C8-B850-0CD82434A838}"/>
    <dgm:cxn modelId="{98C435E9-150E-42FB-94F9-1471B3578182}" type="presOf" srcId="{AF213C04-552E-4B3E-8098-A8DDABC5634F}" destId="{B05A3225-D38A-4BAF-8A47-D4D47704D17C}" srcOrd="0" destOrd="13" presId="urn:microsoft.com/office/officeart/2005/8/layout/hList1"/>
    <dgm:cxn modelId="{93259F5D-2082-4D80-A2CE-4A9A11337EF9}" type="presOf" srcId="{16506C4F-B1C4-4B54-B4F3-6F601E2E1A22}" destId="{09FAE36E-5865-425D-89D5-5FEB691F7A5F}" srcOrd="0" destOrd="0" presId="urn:microsoft.com/office/officeart/2005/8/layout/hList1"/>
    <dgm:cxn modelId="{8124294A-E0AC-4D68-B634-D757AE9CB315}" type="presOf" srcId="{74E8EB24-4842-4E42-83E4-E2E2D76ED151}" destId="{B05A3225-D38A-4BAF-8A47-D4D47704D17C}" srcOrd="0" destOrd="4" presId="urn:microsoft.com/office/officeart/2005/8/layout/hList1"/>
    <dgm:cxn modelId="{A85E5427-E034-4E51-93EB-0ACD441188F1}" srcId="{16506C4F-B1C4-4B54-B4F3-6F601E2E1A22}" destId="{68D02F24-E6F3-49FF-8957-08BD4A049171}" srcOrd="3" destOrd="0" parTransId="{22932DDD-68FA-4380-A47F-F7B9DDC6ECBF}" sibTransId="{92DFB1CB-8E44-40BB-BB57-72B1F18125EE}"/>
    <dgm:cxn modelId="{32E805EB-1F1A-4E58-9338-C609AE845577}" srcId="{16506C4F-B1C4-4B54-B4F3-6F601E2E1A22}" destId="{6AE60DD5-0588-462F-8450-91D3DB049F8A}" srcOrd="9" destOrd="0" parTransId="{8B4B8A45-9B6F-49C4-BBE6-95C8BDAE383B}" sibTransId="{778EBD52-BC7C-4775-BFA3-D40D85B7E95B}"/>
    <dgm:cxn modelId="{C6EEB124-EC5F-4D7C-9DC5-2989A1DF93CF}" srcId="{16506C4F-B1C4-4B54-B4F3-6F601E2E1A22}" destId="{87507899-0702-4488-ADC2-C591FDB0FCC1}" srcOrd="14" destOrd="0" parTransId="{58823C18-6651-423D-84EB-4C2CD549E26F}" sibTransId="{E865A01D-F624-4414-AFD3-A192E00E6769}"/>
    <dgm:cxn modelId="{CA6CE2C0-45C4-44D2-B94E-E35BF3A89887}" type="presOf" srcId="{56939A17-F403-448E-91D6-E27A659122D5}" destId="{B05A3225-D38A-4BAF-8A47-D4D47704D17C}" srcOrd="0" destOrd="0" presId="urn:microsoft.com/office/officeart/2005/8/layout/hList1"/>
    <dgm:cxn modelId="{80B48EC6-42E8-4509-8C6A-D735633C2FB7}" srcId="{3516AEAB-67DD-4501-B07E-69E58F2361D8}" destId="{16506C4F-B1C4-4B54-B4F3-6F601E2E1A22}" srcOrd="1" destOrd="0" parTransId="{E9E68210-0528-4EC8-878F-70DEA32081A3}" sibTransId="{0F766602-2A29-474E-8A83-C60428C9B15C}"/>
    <dgm:cxn modelId="{FC0669C9-379E-494A-AD96-BC8DF095940A}" type="presOf" srcId="{13CCEB21-A3BA-454F-B311-E1C3BC721EEF}" destId="{B05A3225-D38A-4BAF-8A47-D4D47704D17C}" srcOrd="0" destOrd="7" presId="urn:microsoft.com/office/officeart/2005/8/layout/hList1"/>
    <dgm:cxn modelId="{801E5F18-B9C1-43F4-B71D-3531AF8E4E57}" type="presOf" srcId="{E5DAB08F-A399-4C57-8CBE-A364B310DF4D}" destId="{3E661F55-4DF7-41BB-A2C0-AEC37991B7BA}" srcOrd="0" destOrd="0" presId="urn:microsoft.com/office/officeart/2005/8/layout/hList1"/>
    <dgm:cxn modelId="{8E103008-9CDC-4AAE-BB94-7CCB640BC101}" srcId="{16506C4F-B1C4-4B54-B4F3-6F601E2E1A22}" destId="{56939A17-F403-448E-91D6-E27A659122D5}" srcOrd="0" destOrd="0" parTransId="{8F02219C-929F-4EFB-BCBC-76D344F4EE11}" sibTransId="{3721BCD4-08DD-4DBA-961F-EF87EDEF8D82}"/>
    <dgm:cxn modelId="{A8D5982A-AE34-41D3-97F1-CFE0AF42DC50}" srcId="{391F94B6-5242-44B7-A054-6FD14A1632A1}" destId="{8EAC9EC3-E640-4560-874D-F89992376212}" srcOrd="12" destOrd="0" parTransId="{DDC65BFE-26F0-49DB-9FAB-41490715358D}" sibTransId="{3734C8EC-9A5B-4240-9312-F0C3774E62C3}"/>
    <dgm:cxn modelId="{F41BA6CD-DA2F-4993-82F8-06AF6DBED1B4}" type="presOf" srcId="{391F94B6-5242-44B7-A054-6FD14A1632A1}" destId="{4784B6B0-F607-42C2-B79C-F98F2575D66C}" srcOrd="0" destOrd="0" presId="urn:microsoft.com/office/officeart/2005/8/layout/hList1"/>
    <dgm:cxn modelId="{6846BECB-EF2A-4530-80F4-B40009846547}" type="presOf" srcId="{47815E78-863F-4354-9B2E-C9E4F1317811}" destId="{3E661F55-4DF7-41BB-A2C0-AEC37991B7BA}" srcOrd="0" destOrd="13" presId="urn:microsoft.com/office/officeart/2005/8/layout/hList1"/>
    <dgm:cxn modelId="{2BD7263B-2CBA-4098-A907-DAC50F1E8B0D}" type="presOf" srcId="{C8072E31-2E94-4D38-A9AF-70B7AA49BA3D}" destId="{3E661F55-4DF7-41BB-A2C0-AEC37991B7BA}" srcOrd="0" destOrd="4" presId="urn:microsoft.com/office/officeart/2005/8/layout/hList1"/>
    <dgm:cxn modelId="{8375220A-F504-4725-A65F-5020A3129FD2}" type="presOf" srcId="{D3CFF13D-39F1-4005-903F-1B852987B47D}" destId="{B05A3225-D38A-4BAF-8A47-D4D47704D17C}" srcOrd="0" destOrd="12" presId="urn:microsoft.com/office/officeart/2005/8/layout/hList1"/>
    <dgm:cxn modelId="{EB098918-666E-4AB0-9A16-D05A90AB01AA}" srcId="{3516AEAB-67DD-4501-B07E-69E58F2361D8}" destId="{391F94B6-5242-44B7-A054-6FD14A1632A1}" srcOrd="0" destOrd="0" parTransId="{6C55007A-FA0D-4B87-8D14-34FDE6845602}" sibTransId="{9971A72A-E2C5-456C-BDB7-277EC85C7191}"/>
    <dgm:cxn modelId="{104E11F2-706C-41BB-9FD5-21880478B119}" srcId="{391F94B6-5242-44B7-A054-6FD14A1632A1}" destId="{CCB93FE2-5A09-4FBB-95A6-6B97F523C901}" srcOrd="3" destOrd="0" parTransId="{78198071-335E-4A18-8F6F-7C241B712879}" sibTransId="{B68B7528-E78B-4396-BAD5-145AB57228BF}"/>
    <dgm:cxn modelId="{4968BEDA-364A-4080-B261-6511039C5C12}" srcId="{16506C4F-B1C4-4B54-B4F3-6F601E2E1A22}" destId="{AF213C04-552E-4B3E-8098-A8DDABC5634F}" srcOrd="13" destOrd="0" parTransId="{2F39386D-9026-453B-8106-839E9B6FC192}" sibTransId="{0E2FEF83-7384-4B2A-8B69-834A8EF008FB}"/>
    <dgm:cxn modelId="{349F7515-8631-4D26-ADBD-905A77BBE69A}" srcId="{16506C4F-B1C4-4B54-B4F3-6F601E2E1A22}" destId="{6DEDFB72-5AE4-4F57-9B69-4E9107ED184C}" srcOrd="8" destOrd="0" parTransId="{7260C899-4DCE-4926-88F2-FF33DD83ACE8}" sibTransId="{C4754EA7-7C93-4FF1-8D48-3B341A8CE2BB}"/>
    <dgm:cxn modelId="{1697117C-A1E4-41BE-A722-7B03F6DE41F9}" type="presOf" srcId="{F2D912B8-1BB0-4F5E-97C7-16870794221C}" destId="{B05A3225-D38A-4BAF-8A47-D4D47704D17C}" srcOrd="0" destOrd="6" presId="urn:microsoft.com/office/officeart/2005/8/layout/hList1"/>
    <dgm:cxn modelId="{E7F6EF58-4566-4236-819E-9A88F6F24E99}" type="presOf" srcId="{E6658142-14F5-41B1-9D6B-08D10A36CAF7}" destId="{3E661F55-4DF7-41BB-A2C0-AEC37991B7BA}" srcOrd="0" destOrd="2" presId="urn:microsoft.com/office/officeart/2005/8/layout/hList1"/>
    <dgm:cxn modelId="{82B5898D-258E-48C7-BB58-9617C0050E54}" srcId="{16506C4F-B1C4-4B54-B4F3-6F601E2E1A22}" destId="{D3CFF13D-39F1-4005-903F-1B852987B47D}" srcOrd="12" destOrd="0" parTransId="{AA96AA04-06BD-409A-A609-DFEF5B195F75}" sibTransId="{BE4534FE-B2C5-4408-9A69-B645F9C493C2}"/>
    <dgm:cxn modelId="{BD6C8718-FA2A-4AAB-8F3E-2F6F135533BE}" srcId="{391F94B6-5242-44B7-A054-6FD14A1632A1}" destId="{E762EC06-E302-43EF-BC4C-402AD702FE07}" srcOrd="11" destOrd="0" parTransId="{F4CA0023-D06F-4BF1-9E63-89028C75DE07}" sibTransId="{C38F2271-0E10-4075-96D8-6F83D80ABC09}"/>
    <dgm:cxn modelId="{5AFF12FB-9A1E-4F9F-9522-3B23032E6AB6}" type="presOf" srcId="{5444D47E-99E3-4625-A37D-DA762CEC5B30}" destId="{3E661F55-4DF7-41BB-A2C0-AEC37991B7BA}" srcOrd="0" destOrd="6" presId="urn:microsoft.com/office/officeart/2005/8/layout/hList1"/>
    <dgm:cxn modelId="{8D1DB362-FF48-49CB-A37E-4BBEC22BC3D6}" srcId="{16506C4F-B1C4-4B54-B4F3-6F601E2E1A22}" destId="{16626208-D09D-4371-BBD5-474117A9AF7C}" srcOrd="2" destOrd="0" parTransId="{E83D92A5-AE2A-402D-AF36-7F7287D7A8C3}" sibTransId="{8F545EC3-5A36-4366-AF0A-D5BE9E34F334}"/>
    <dgm:cxn modelId="{CFE0FEE1-3FF0-4BD8-9B5D-23D572357A59}" srcId="{391F94B6-5242-44B7-A054-6FD14A1632A1}" destId="{47815E78-863F-4354-9B2E-C9E4F1317811}" srcOrd="13" destOrd="0" parTransId="{D00C4874-F4A5-48F4-847B-52A0C61FFE0B}" sibTransId="{898DF736-F82A-4DD4-BDF7-1A7DF6F2A1B1}"/>
    <dgm:cxn modelId="{D08E2810-0301-4AB2-B44D-5CE7B9DFD05A}" type="presOf" srcId="{3516AEAB-67DD-4501-B07E-69E58F2361D8}" destId="{2059DFC1-DA02-42EA-8740-FB6B5E2599A9}" srcOrd="0" destOrd="0" presId="urn:microsoft.com/office/officeart/2005/8/layout/hList1"/>
    <dgm:cxn modelId="{5C379818-C3A9-4DE6-9E38-6E8238BFF943}" srcId="{391F94B6-5242-44B7-A054-6FD14A1632A1}" destId="{C8072E31-2E94-4D38-A9AF-70B7AA49BA3D}" srcOrd="4" destOrd="0" parTransId="{1A6E6794-56D1-47A7-96A8-6EF9E87207A3}" sibTransId="{4893D590-D077-4D7E-B19C-343B522876F5}"/>
    <dgm:cxn modelId="{A6D145D6-4EB9-4252-87C2-6940AECF71E9}" srcId="{16506C4F-B1C4-4B54-B4F3-6F601E2E1A22}" destId="{C6411F93-8BA8-4696-ADD2-1D63972B3ECF}" srcOrd="1" destOrd="0" parTransId="{593F93ED-E630-47D9-A6D2-D90C924B3FC1}" sibTransId="{15FCFC4C-FAFA-4A80-80BB-10A48D79973F}"/>
    <dgm:cxn modelId="{C383180A-09D1-4433-993C-51386A6F629F}" srcId="{391F94B6-5242-44B7-A054-6FD14A1632A1}" destId="{E5DAB08F-A399-4C57-8CBE-A364B310DF4D}" srcOrd="0" destOrd="0" parTransId="{03BF8256-9009-41F1-8C9B-F45166890796}" sibTransId="{D8C99819-0CF6-4B49-8AD5-F8BAA29A3216}"/>
    <dgm:cxn modelId="{65923E8D-7A37-4E32-A62E-A758E8C783E9}" type="presOf" srcId="{8C1BCBC0-533E-4DB9-8E75-9B0A47BB0EE9}" destId="{3E661F55-4DF7-41BB-A2C0-AEC37991B7BA}" srcOrd="0" destOrd="8" presId="urn:microsoft.com/office/officeart/2005/8/layout/hList1"/>
    <dgm:cxn modelId="{1B06B2C8-11D2-4ACE-915F-959DEB499348}" type="presOf" srcId="{C6411F93-8BA8-4696-ADD2-1D63972B3ECF}" destId="{B05A3225-D38A-4BAF-8A47-D4D47704D17C}" srcOrd="0" destOrd="1" presId="urn:microsoft.com/office/officeart/2005/8/layout/hList1"/>
    <dgm:cxn modelId="{D1703641-A0D3-4DCF-A743-19C53E336ABB}" type="presParOf" srcId="{2059DFC1-DA02-42EA-8740-FB6B5E2599A9}" destId="{8A49DBE5-EAFB-4962-A222-099D35C2853C}" srcOrd="0" destOrd="0" presId="urn:microsoft.com/office/officeart/2005/8/layout/hList1"/>
    <dgm:cxn modelId="{58162697-C16C-4A0B-AFBF-E8DDACFC29C1}" type="presParOf" srcId="{8A49DBE5-EAFB-4962-A222-099D35C2853C}" destId="{4784B6B0-F607-42C2-B79C-F98F2575D66C}" srcOrd="0" destOrd="0" presId="urn:microsoft.com/office/officeart/2005/8/layout/hList1"/>
    <dgm:cxn modelId="{89DF390D-916A-40A2-AA75-814040834AE5}" type="presParOf" srcId="{8A49DBE5-EAFB-4962-A222-099D35C2853C}" destId="{3E661F55-4DF7-41BB-A2C0-AEC37991B7BA}" srcOrd="1" destOrd="0" presId="urn:microsoft.com/office/officeart/2005/8/layout/hList1"/>
    <dgm:cxn modelId="{47149980-4448-4E53-A457-E5289C53ADE5}" type="presParOf" srcId="{2059DFC1-DA02-42EA-8740-FB6B5E2599A9}" destId="{DC17789B-4998-45DF-A98A-B1D8C56A283F}" srcOrd="1" destOrd="0" presId="urn:microsoft.com/office/officeart/2005/8/layout/hList1"/>
    <dgm:cxn modelId="{852A4AB8-5484-4C6F-8BFE-5E45B59F02AB}" type="presParOf" srcId="{2059DFC1-DA02-42EA-8740-FB6B5E2599A9}" destId="{AF1B5180-5965-4F0A-85F7-11F631B5082C}" srcOrd="2" destOrd="0" presId="urn:microsoft.com/office/officeart/2005/8/layout/hList1"/>
    <dgm:cxn modelId="{4C5DFF71-BB51-4D8F-8720-0F40504AC52A}" type="presParOf" srcId="{AF1B5180-5965-4F0A-85F7-11F631B5082C}" destId="{09FAE36E-5865-425D-89D5-5FEB691F7A5F}" srcOrd="0" destOrd="0" presId="urn:microsoft.com/office/officeart/2005/8/layout/hList1"/>
    <dgm:cxn modelId="{C3A46AF3-E732-4C55-8EB9-9C016D963F13}" type="presParOf" srcId="{AF1B5180-5965-4F0A-85F7-11F631B5082C}" destId="{B05A3225-D38A-4BAF-8A47-D4D47704D17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516AEAB-67DD-4501-B07E-69E58F2361D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391F94B6-5242-44B7-A054-6FD14A1632A1}">
      <dgm:prSet phldrT="[Text]" custT="1"/>
      <dgm:spPr>
        <a:solidFill>
          <a:srgbClr val="E3E829"/>
        </a:solidFill>
        <a:ln>
          <a:solidFill>
            <a:srgbClr val="DCDDDE"/>
          </a:solidFill>
        </a:ln>
      </dgm:spPr>
      <dgm:t>
        <a:bodyPr/>
        <a:lstStyle/>
        <a:p>
          <a:r>
            <a:rPr lang="es-PE" sz="1800" b="1" dirty="0" smtClean="0">
              <a:solidFill>
                <a:srgbClr val="1E2E6E"/>
              </a:solidFill>
            </a:rPr>
            <a:t>Actividades con las I.E</a:t>
          </a:r>
          <a:endParaRPr lang="es-PE" sz="1800" b="1" dirty="0">
            <a:solidFill>
              <a:srgbClr val="1E2E6E"/>
            </a:solidFill>
          </a:endParaRPr>
        </a:p>
      </dgm:t>
    </dgm:pt>
    <dgm:pt modelId="{6C55007A-FA0D-4B87-8D14-34FDE6845602}" type="parTrans" cxnId="{EB098918-666E-4AB0-9A16-D05A90AB01AA}">
      <dgm:prSet/>
      <dgm:spPr/>
      <dgm:t>
        <a:bodyPr/>
        <a:lstStyle/>
        <a:p>
          <a:endParaRPr lang="es-PE" sz="1800"/>
        </a:p>
      </dgm:t>
    </dgm:pt>
    <dgm:pt modelId="{9971A72A-E2C5-456C-BDB7-277EC85C7191}" type="sibTrans" cxnId="{EB098918-666E-4AB0-9A16-D05A90AB01AA}">
      <dgm:prSet/>
      <dgm:spPr/>
      <dgm:t>
        <a:bodyPr/>
        <a:lstStyle/>
        <a:p>
          <a:endParaRPr lang="es-PE" sz="1800"/>
        </a:p>
      </dgm:t>
    </dgm:pt>
    <dgm:pt modelId="{16506C4F-B1C4-4B54-B4F3-6F601E2E1A22}">
      <dgm:prSet phldrT="[Text]" custT="1"/>
      <dgm:spPr>
        <a:solidFill>
          <a:srgbClr val="E3E829"/>
        </a:solidFill>
        <a:ln>
          <a:solidFill>
            <a:srgbClr val="DCDDDE"/>
          </a:solidFill>
        </a:ln>
      </dgm:spPr>
      <dgm:t>
        <a:bodyPr/>
        <a:lstStyle/>
        <a:p>
          <a:r>
            <a:rPr lang="es-PE" sz="1800" b="1" dirty="0" smtClean="0">
              <a:solidFill>
                <a:srgbClr val="1E2E6E"/>
              </a:solidFill>
            </a:rPr>
            <a:t>Actividades en aulas</a:t>
          </a:r>
          <a:endParaRPr lang="es-PE" sz="1800" b="1" dirty="0">
            <a:solidFill>
              <a:srgbClr val="1E2E6E"/>
            </a:solidFill>
          </a:endParaRPr>
        </a:p>
      </dgm:t>
    </dgm:pt>
    <dgm:pt modelId="{E9E68210-0528-4EC8-878F-70DEA32081A3}" type="parTrans" cxnId="{80B48EC6-42E8-4509-8C6A-D735633C2FB7}">
      <dgm:prSet/>
      <dgm:spPr/>
      <dgm:t>
        <a:bodyPr/>
        <a:lstStyle/>
        <a:p>
          <a:endParaRPr lang="es-PE" sz="1800"/>
        </a:p>
      </dgm:t>
    </dgm:pt>
    <dgm:pt modelId="{0F766602-2A29-474E-8A83-C60428C9B15C}" type="sibTrans" cxnId="{80B48EC6-42E8-4509-8C6A-D735633C2FB7}">
      <dgm:prSet/>
      <dgm:spPr/>
      <dgm:t>
        <a:bodyPr/>
        <a:lstStyle/>
        <a:p>
          <a:endParaRPr lang="es-PE" sz="1800"/>
        </a:p>
      </dgm:t>
    </dgm:pt>
    <dgm:pt modelId="{E5DAB08F-A399-4C57-8CBE-A364B310DF4D}">
      <dgm:prSet phldrT="[Text]" custT="1"/>
      <dgm:spPr>
        <a:noFill/>
        <a:ln w="3175">
          <a:solidFill>
            <a:srgbClr val="DCDDDE">
              <a:alpha val="90000"/>
            </a:srgbClr>
          </a:solidFill>
        </a:ln>
      </dgm:spPr>
      <dgm:t>
        <a:bodyPr/>
        <a:lstStyle/>
        <a:p>
          <a:pPr marL="176213" indent="-176213"/>
          <a:r>
            <a:rPr lang="es-ES" sz="1400" b="1" dirty="0" smtClean="0">
              <a:solidFill>
                <a:srgbClr val="1E2E6E"/>
              </a:solidFill>
              <a:latin typeface="Trebuchet MS" pitchFamily="34" charset="0"/>
              <a:ea typeface="Batang" pitchFamily="18" charset="-127"/>
              <a:cs typeface="Trebuchet MS"/>
            </a:rPr>
            <a:t>Marzo: </a:t>
          </a:r>
          <a:r>
            <a:rPr lang="es-ES" sz="1400" b="0" dirty="0" smtClean="0">
              <a:solidFill>
                <a:srgbClr val="1E2E6E"/>
              </a:solidFill>
              <a:latin typeface="Trebuchet MS" pitchFamily="34" charset="0"/>
              <a:ea typeface="Batang" pitchFamily="18" charset="-127"/>
              <a:cs typeface="Trebuchet MS"/>
            </a:rPr>
            <a:t>Capacitación de metodología a las I.E.(p)</a:t>
          </a:r>
          <a:endParaRPr lang="es-PE" sz="1400" b="0" dirty="0">
            <a:solidFill>
              <a:srgbClr val="1E2E6E"/>
            </a:solidFill>
          </a:endParaRPr>
        </a:p>
      </dgm:t>
    </dgm:pt>
    <dgm:pt modelId="{D8C99819-0CF6-4B49-8AD5-F8BAA29A3216}" type="sibTrans" cxnId="{C383180A-09D1-4433-993C-51386A6F629F}">
      <dgm:prSet/>
      <dgm:spPr/>
      <dgm:t>
        <a:bodyPr/>
        <a:lstStyle/>
        <a:p>
          <a:endParaRPr lang="es-PE" sz="1800"/>
        </a:p>
      </dgm:t>
    </dgm:pt>
    <dgm:pt modelId="{03BF8256-9009-41F1-8C9B-F45166890796}" type="parTrans" cxnId="{C383180A-09D1-4433-993C-51386A6F629F}">
      <dgm:prSet/>
      <dgm:spPr/>
      <dgm:t>
        <a:bodyPr/>
        <a:lstStyle/>
        <a:p>
          <a:endParaRPr lang="es-PE" sz="1800"/>
        </a:p>
      </dgm:t>
    </dgm:pt>
    <dgm:pt modelId="{CA6F60DA-25ED-4E99-8D14-E2A8569E2C3F}">
      <dgm:prSet custT="1"/>
      <dgm:spPr>
        <a:solidFill>
          <a:srgbClr val="7E8083"/>
        </a:solidFill>
        <a:ln>
          <a:solidFill>
            <a:srgbClr val="DCDDDE">
              <a:alpha val="90000"/>
            </a:srgbClr>
          </a:solidFill>
        </a:ln>
      </dgm:spPr>
      <dgm:t>
        <a:bodyPr/>
        <a:lstStyle/>
        <a:p>
          <a:r>
            <a:rPr lang="es-ES" sz="1400" b="1" dirty="0" smtClean="0">
              <a:solidFill>
                <a:srgbClr val="1E2E6E"/>
              </a:solidFill>
              <a:latin typeface="Trebuchet MS" pitchFamily="34" charset="0"/>
              <a:ea typeface="Batang" pitchFamily="18" charset="-127"/>
              <a:cs typeface="Trebuchet MS"/>
            </a:rPr>
            <a:t>Diciembre: </a:t>
          </a:r>
          <a:r>
            <a:rPr lang="es-ES" sz="1400" b="0" dirty="0" smtClean="0">
              <a:solidFill>
                <a:srgbClr val="1E2E6E"/>
              </a:solidFill>
              <a:latin typeface="Trebuchet MS" pitchFamily="34" charset="0"/>
              <a:ea typeface="Batang" pitchFamily="18" charset="-127"/>
              <a:cs typeface="Trebuchet MS"/>
            </a:rPr>
            <a:t>Clausura del programa</a:t>
          </a:r>
          <a:endParaRPr lang="es-ES" sz="1400" b="0" dirty="0">
            <a:solidFill>
              <a:srgbClr val="1E2E6E"/>
            </a:solidFill>
            <a:latin typeface="Trebuchet MS" pitchFamily="34" charset="0"/>
            <a:ea typeface="Batang" pitchFamily="18" charset="-127"/>
            <a:cs typeface="Trebuchet MS"/>
          </a:endParaRPr>
        </a:p>
      </dgm:t>
    </dgm:pt>
    <dgm:pt modelId="{4C4908EB-3659-4CD1-B4B7-BB1D72A529B3}" type="sibTrans" cxnId="{C4C0F826-504C-43F6-BC5C-652E76D99245}">
      <dgm:prSet/>
      <dgm:spPr/>
      <dgm:t>
        <a:bodyPr/>
        <a:lstStyle/>
        <a:p>
          <a:endParaRPr lang="es-PE"/>
        </a:p>
      </dgm:t>
    </dgm:pt>
    <dgm:pt modelId="{0C6185B8-349D-424A-8EDC-8E912E73F90C}" type="parTrans" cxnId="{C4C0F826-504C-43F6-BC5C-652E76D99245}">
      <dgm:prSet/>
      <dgm:spPr/>
      <dgm:t>
        <a:bodyPr/>
        <a:lstStyle/>
        <a:p>
          <a:endParaRPr lang="es-PE"/>
        </a:p>
      </dgm:t>
    </dgm:pt>
    <dgm:pt modelId="{5B48A7AE-CDDB-42BB-9934-7C0011A6836D}">
      <dgm:prSet custT="1"/>
      <dgm:spPr>
        <a:solidFill>
          <a:srgbClr val="7E8083"/>
        </a:solidFill>
        <a:ln>
          <a:solidFill>
            <a:srgbClr val="DCDDDE">
              <a:alpha val="90000"/>
            </a:srgbClr>
          </a:solidFill>
        </a:ln>
      </dgm:spPr>
      <dgm:t>
        <a:bodyPr/>
        <a:lstStyle/>
        <a:p>
          <a:r>
            <a:rPr lang="es-ES" sz="1400" b="1" dirty="0" smtClean="0">
              <a:solidFill>
                <a:srgbClr val="1E2E6E"/>
              </a:solidFill>
              <a:latin typeface="Trebuchet MS" pitchFamily="34" charset="0"/>
              <a:ea typeface="Batang" pitchFamily="18" charset="-127"/>
              <a:cs typeface="Trebuchet MS"/>
            </a:rPr>
            <a:t>Abril  / mayo: </a:t>
          </a:r>
          <a:r>
            <a:rPr lang="es-ES" sz="1400" b="0" dirty="0" smtClean="0">
              <a:solidFill>
                <a:srgbClr val="1E2E6E"/>
              </a:solidFill>
              <a:latin typeface="Trebuchet MS" pitchFamily="34" charset="0"/>
              <a:ea typeface="Batang" pitchFamily="18" charset="-127"/>
              <a:cs typeface="Trebuchet MS"/>
            </a:rPr>
            <a:t>Reunión con padres de familia</a:t>
          </a:r>
          <a:endParaRPr lang="es-ES" sz="1400" b="0" dirty="0">
            <a:solidFill>
              <a:srgbClr val="1E2E6E"/>
            </a:solidFill>
            <a:latin typeface="Trebuchet MS" pitchFamily="34" charset="0"/>
            <a:ea typeface="Batang" pitchFamily="18" charset="-127"/>
            <a:cs typeface="Trebuchet MS"/>
          </a:endParaRPr>
        </a:p>
      </dgm:t>
    </dgm:pt>
    <dgm:pt modelId="{3C864618-B1A6-47EC-9B62-A42DFC1EDFE5}" type="sibTrans" cxnId="{768FC1AE-EF19-4645-ABBA-8070AE7D5005}">
      <dgm:prSet/>
      <dgm:spPr/>
      <dgm:t>
        <a:bodyPr/>
        <a:lstStyle/>
        <a:p>
          <a:endParaRPr lang="es-PE"/>
        </a:p>
      </dgm:t>
    </dgm:pt>
    <dgm:pt modelId="{F020F48E-3E62-448B-B468-DDC6F2653FE7}" type="parTrans" cxnId="{768FC1AE-EF19-4645-ABBA-8070AE7D5005}">
      <dgm:prSet/>
      <dgm:spPr/>
      <dgm:t>
        <a:bodyPr/>
        <a:lstStyle/>
        <a:p>
          <a:endParaRPr lang="es-PE"/>
        </a:p>
      </dgm:t>
    </dgm:pt>
    <dgm:pt modelId="{E061A946-A3C5-4636-AB7C-A07965B7E57F}">
      <dgm:prSet phldrT="[Texto]" custT="1"/>
      <dgm:spPr>
        <a:solidFill>
          <a:srgbClr val="7E8083"/>
        </a:solidFill>
        <a:ln>
          <a:solidFill>
            <a:srgbClr val="DCDDDE">
              <a:alpha val="90000"/>
            </a:srgbClr>
          </a:solidFill>
        </a:ln>
      </dgm:spPr>
      <dgm:t>
        <a:bodyPr/>
        <a:lstStyle/>
        <a:p>
          <a:r>
            <a:rPr lang="es-ES" sz="1400" b="1" dirty="0" smtClean="0">
              <a:solidFill>
                <a:srgbClr val="1E2E6E"/>
              </a:solidFill>
              <a:latin typeface="Trebuchet MS" pitchFamily="34" charset="0"/>
              <a:ea typeface="Batang" pitchFamily="18" charset="-127"/>
              <a:cs typeface="Trebuchet MS"/>
            </a:rPr>
            <a:t>Abril a Mayo: </a:t>
          </a:r>
          <a:r>
            <a:rPr lang="es-ES" sz="1400" b="0" dirty="0" smtClean="0">
              <a:solidFill>
                <a:srgbClr val="1E2E6E"/>
              </a:solidFill>
              <a:latin typeface="Trebuchet MS" pitchFamily="34" charset="0"/>
              <a:ea typeface="Batang" pitchFamily="18" charset="-127"/>
              <a:cs typeface="Trebuchet MS"/>
            </a:rPr>
            <a:t>Descarga o entrega de materiales (p)</a:t>
          </a:r>
          <a:endParaRPr lang="es-ES" sz="1400" b="0" dirty="0">
            <a:solidFill>
              <a:srgbClr val="1E2E6E"/>
            </a:solidFill>
            <a:latin typeface="Trebuchet MS" pitchFamily="34" charset="0"/>
            <a:ea typeface="Batang" pitchFamily="18" charset="-127"/>
            <a:cs typeface="Trebuchet MS"/>
          </a:endParaRPr>
        </a:p>
      </dgm:t>
    </dgm:pt>
    <dgm:pt modelId="{1E7F6562-91BB-4376-8423-B3535156341B}" type="sibTrans" cxnId="{97385EA6-E7B6-4A7C-9DD3-4F41DB3E06AF}">
      <dgm:prSet/>
      <dgm:spPr/>
      <dgm:t>
        <a:bodyPr/>
        <a:lstStyle/>
        <a:p>
          <a:endParaRPr lang="es-PE"/>
        </a:p>
      </dgm:t>
    </dgm:pt>
    <dgm:pt modelId="{A9CAF1FE-B323-4716-B1F7-96829F738CFA}" type="parTrans" cxnId="{97385EA6-E7B6-4A7C-9DD3-4F41DB3E06AF}">
      <dgm:prSet/>
      <dgm:spPr/>
      <dgm:t>
        <a:bodyPr/>
        <a:lstStyle/>
        <a:p>
          <a:endParaRPr lang="es-PE"/>
        </a:p>
      </dgm:t>
    </dgm:pt>
    <dgm:pt modelId="{C1C1B4ED-89E4-42B6-9945-DB134EC6BEEA}">
      <dgm:prSet phldrT="[Texto]" custT="1"/>
      <dgm:spPr>
        <a:solidFill>
          <a:srgbClr val="7E8083"/>
        </a:solidFill>
        <a:ln>
          <a:solidFill>
            <a:srgbClr val="DCDDDE">
              <a:alpha val="90000"/>
            </a:srgbClr>
          </a:solidFill>
        </a:ln>
      </dgm:spPr>
      <dgm:t>
        <a:bodyPr/>
        <a:lstStyle/>
        <a:p>
          <a:pPr marL="176213" indent="-176213"/>
          <a:r>
            <a:rPr lang="es-ES" sz="1400" b="1" dirty="0" smtClean="0">
              <a:solidFill>
                <a:srgbClr val="1E2E6E"/>
              </a:solidFill>
              <a:latin typeface="Trebuchet MS"/>
              <a:cs typeface="Trebuchet MS"/>
            </a:rPr>
            <a:t>Mayo - junio: </a:t>
          </a:r>
          <a:r>
            <a:rPr lang="es-ES" sz="1400" b="0" dirty="0" smtClean="0">
              <a:solidFill>
                <a:srgbClr val="1E2E6E"/>
              </a:solidFill>
              <a:latin typeface="Trebuchet MS"/>
              <a:cs typeface="Trebuchet MS"/>
            </a:rPr>
            <a:t>Derechos y responsabilidades / Campaña de Prevención de </a:t>
          </a:r>
          <a:r>
            <a:rPr lang="es-ES" sz="1400" b="0" dirty="0" err="1" smtClean="0">
              <a:solidFill>
                <a:srgbClr val="1E2E6E"/>
              </a:solidFill>
              <a:latin typeface="Trebuchet MS"/>
              <a:cs typeface="Trebuchet MS"/>
            </a:rPr>
            <a:t>bullying</a:t>
          </a:r>
          <a:endParaRPr lang="es-ES" sz="1400" b="0" dirty="0">
            <a:solidFill>
              <a:srgbClr val="1E2E6E"/>
            </a:solidFill>
            <a:latin typeface="Trebuchet MS"/>
            <a:cs typeface="Trebuchet MS"/>
          </a:endParaRPr>
        </a:p>
      </dgm:t>
    </dgm:pt>
    <dgm:pt modelId="{BA9AFAB6-5147-4479-A100-793EAE33F544}" type="parTrans" cxnId="{04018F32-B9B5-4F55-A1AC-9A67856CEEEE}">
      <dgm:prSet/>
      <dgm:spPr/>
      <dgm:t>
        <a:bodyPr/>
        <a:lstStyle/>
        <a:p>
          <a:endParaRPr lang="es-PE"/>
        </a:p>
      </dgm:t>
    </dgm:pt>
    <dgm:pt modelId="{0DF8E6D3-43D9-494A-B97F-D4B91ADB0B29}" type="sibTrans" cxnId="{04018F32-B9B5-4F55-A1AC-9A67856CEEEE}">
      <dgm:prSet/>
      <dgm:spPr/>
      <dgm:t>
        <a:bodyPr/>
        <a:lstStyle/>
        <a:p>
          <a:endParaRPr lang="es-PE"/>
        </a:p>
      </dgm:t>
    </dgm:pt>
    <dgm:pt modelId="{5411A5EE-30D6-494B-A960-A8A233743120}">
      <dgm:prSet phldrT="[Texto]" custT="1"/>
      <dgm:spPr>
        <a:solidFill>
          <a:srgbClr val="7E8083"/>
        </a:solidFill>
        <a:ln>
          <a:solidFill>
            <a:srgbClr val="DCDDDE">
              <a:alpha val="90000"/>
            </a:srgbClr>
          </a:solidFill>
        </a:ln>
      </dgm:spPr>
      <dgm:t>
        <a:bodyPr/>
        <a:lstStyle/>
        <a:p>
          <a:pPr marL="176213" indent="-176213"/>
          <a:r>
            <a:rPr lang="es-ES" sz="1400" b="1" dirty="0" smtClean="0">
              <a:solidFill>
                <a:srgbClr val="1E2E6E"/>
              </a:solidFill>
              <a:latin typeface="Trebuchet MS"/>
              <a:cs typeface="Trebuchet MS"/>
            </a:rPr>
            <a:t>Junio: </a:t>
          </a:r>
          <a:r>
            <a:rPr lang="es-ES" sz="1400" b="0" dirty="0" smtClean="0">
              <a:solidFill>
                <a:srgbClr val="1E2E6E"/>
              </a:solidFill>
              <a:latin typeface="Trebuchet MS"/>
              <a:cs typeface="Trebuchet MS"/>
            </a:rPr>
            <a:t>Elección y conformación de clubes Emprendiendo /Inicio del proceso de ahorro</a:t>
          </a:r>
        </a:p>
      </dgm:t>
    </dgm:pt>
    <dgm:pt modelId="{AAEFD6FA-0695-4900-BC21-8D5C1BC00FD7}" type="parTrans" cxnId="{55EE612A-7018-4707-B0E4-45C7A2DA29FA}">
      <dgm:prSet/>
      <dgm:spPr/>
      <dgm:t>
        <a:bodyPr/>
        <a:lstStyle/>
        <a:p>
          <a:endParaRPr lang="es-PE"/>
        </a:p>
      </dgm:t>
    </dgm:pt>
    <dgm:pt modelId="{7984ACA7-C8E7-40A6-93B1-A493EC9438D4}" type="sibTrans" cxnId="{55EE612A-7018-4707-B0E4-45C7A2DA29FA}">
      <dgm:prSet/>
      <dgm:spPr/>
      <dgm:t>
        <a:bodyPr/>
        <a:lstStyle/>
        <a:p>
          <a:endParaRPr lang="es-PE"/>
        </a:p>
      </dgm:t>
    </dgm:pt>
    <dgm:pt modelId="{7615365A-16D8-4F17-BBBF-B5810B3A77BA}">
      <dgm:prSet custT="1"/>
      <dgm:spPr>
        <a:solidFill>
          <a:srgbClr val="7E8083"/>
        </a:solidFill>
        <a:ln>
          <a:solidFill>
            <a:srgbClr val="DCDDDE">
              <a:alpha val="90000"/>
            </a:srgbClr>
          </a:solidFill>
        </a:ln>
      </dgm:spPr>
      <dgm:t>
        <a:bodyPr/>
        <a:lstStyle/>
        <a:p>
          <a:pPr marL="176213" indent="-176213"/>
          <a:r>
            <a:rPr lang="es-ES" sz="1400" b="1" dirty="0" smtClean="0">
              <a:solidFill>
                <a:srgbClr val="1E2E6E"/>
              </a:solidFill>
              <a:latin typeface="Trebuchet MS"/>
              <a:cs typeface="Trebuchet MS"/>
            </a:rPr>
            <a:t>Julio - Setiembre: </a:t>
          </a:r>
          <a:r>
            <a:rPr lang="es-ES" sz="1400" b="0" dirty="0" smtClean="0">
              <a:solidFill>
                <a:srgbClr val="1E2E6E"/>
              </a:solidFill>
              <a:latin typeface="Trebuchet MS"/>
              <a:cs typeface="Trebuchet MS"/>
            </a:rPr>
            <a:t>Emprendimiento social</a:t>
          </a:r>
          <a:endParaRPr lang="es-ES" sz="1400" b="0" dirty="0">
            <a:solidFill>
              <a:srgbClr val="1E2E6E"/>
            </a:solidFill>
            <a:latin typeface="Trebuchet MS"/>
            <a:cs typeface="Trebuchet MS"/>
          </a:endParaRPr>
        </a:p>
      </dgm:t>
    </dgm:pt>
    <dgm:pt modelId="{0FAC6B83-1A76-4B7E-A1C5-960E4629A3B9}" type="parTrans" cxnId="{86908472-AC03-4AC1-A6F7-417D49F00BE4}">
      <dgm:prSet/>
      <dgm:spPr/>
      <dgm:t>
        <a:bodyPr/>
        <a:lstStyle/>
        <a:p>
          <a:endParaRPr lang="es-PE"/>
        </a:p>
      </dgm:t>
    </dgm:pt>
    <dgm:pt modelId="{7ED86160-0FB5-46FD-A637-D60A6665B885}" type="sibTrans" cxnId="{86908472-AC03-4AC1-A6F7-417D49F00BE4}">
      <dgm:prSet/>
      <dgm:spPr/>
      <dgm:t>
        <a:bodyPr/>
        <a:lstStyle/>
        <a:p>
          <a:endParaRPr lang="es-PE"/>
        </a:p>
      </dgm:t>
    </dgm:pt>
    <dgm:pt modelId="{50DDE18C-1F60-47C0-A51A-33137BD800F5}">
      <dgm:prSet custT="1"/>
      <dgm:spPr>
        <a:solidFill>
          <a:srgbClr val="7E8083"/>
        </a:solidFill>
        <a:ln>
          <a:solidFill>
            <a:srgbClr val="DCDDDE">
              <a:alpha val="90000"/>
            </a:srgbClr>
          </a:solidFill>
        </a:ln>
      </dgm:spPr>
      <dgm:t>
        <a:bodyPr/>
        <a:lstStyle/>
        <a:p>
          <a:pPr marL="176213" indent="-176213"/>
          <a:r>
            <a:rPr lang="es-ES" sz="1400" b="1" dirty="0" smtClean="0">
              <a:solidFill>
                <a:srgbClr val="1E2E6E"/>
              </a:solidFill>
              <a:latin typeface="Trebuchet MS"/>
              <a:cs typeface="Trebuchet MS"/>
            </a:rPr>
            <a:t>Setiembre - Octubre: </a:t>
          </a:r>
          <a:r>
            <a:rPr lang="es-ES" sz="1400" b="0" dirty="0" smtClean="0">
              <a:solidFill>
                <a:srgbClr val="1E2E6E"/>
              </a:solidFill>
              <a:latin typeface="Trebuchet MS"/>
              <a:cs typeface="Trebuchet MS"/>
            </a:rPr>
            <a:t>Emprendimiento financiero</a:t>
          </a:r>
          <a:endParaRPr lang="es-ES" sz="1400" b="0" dirty="0">
            <a:solidFill>
              <a:srgbClr val="1E2E6E"/>
            </a:solidFill>
            <a:latin typeface="Trebuchet MS"/>
            <a:cs typeface="Trebuchet MS"/>
          </a:endParaRPr>
        </a:p>
      </dgm:t>
    </dgm:pt>
    <dgm:pt modelId="{AED39405-5060-4511-95CE-07F0D6968CFD}" type="parTrans" cxnId="{1040C119-7450-40B9-9483-562740657A80}">
      <dgm:prSet/>
      <dgm:spPr/>
      <dgm:t>
        <a:bodyPr/>
        <a:lstStyle/>
        <a:p>
          <a:endParaRPr lang="es-PE"/>
        </a:p>
      </dgm:t>
    </dgm:pt>
    <dgm:pt modelId="{FBE25FF2-7AAC-477C-83A3-A031BB370C2B}" type="sibTrans" cxnId="{1040C119-7450-40B9-9483-562740657A80}">
      <dgm:prSet/>
      <dgm:spPr/>
      <dgm:t>
        <a:bodyPr/>
        <a:lstStyle/>
        <a:p>
          <a:endParaRPr lang="es-PE"/>
        </a:p>
      </dgm:t>
    </dgm:pt>
    <dgm:pt modelId="{365CC394-0C24-41E2-92A3-BA2BD7658E76}">
      <dgm:prSet custT="1"/>
      <dgm:spPr>
        <a:solidFill>
          <a:srgbClr val="7E8083"/>
        </a:solidFill>
        <a:ln>
          <a:solidFill>
            <a:srgbClr val="DCDDDE">
              <a:alpha val="90000"/>
            </a:srgbClr>
          </a:solidFill>
        </a:ln>
      </dgm:spPr>
      <dgm:t>
        <a:bodyPr/>
        <a:lstStyle/>
        <a:p>
          <a:pPr marL="114300" indent="0"/>
          <a:endParaRPr lang="es-ES" sz="1400" b="1" dirty="0">
            <a:solidFill>
              <a:srgbClr val="1E2E6E"/>
            </a:solidFill>
            <a:latin typeface="Trebuchet MS"/>
            <a:ea typeface="Batang" pitchFamily="18" charset="-127"/>
            <a:cs typeface="Trebuchet MS"/>
          </a:endParaRPr>
        </a:p>
      </dgm:t>
    </dgm:pt>
    <dgm:pt modelId="{B8B0D544-83CB-445C-A2F1-E79314F76309}" type="parTrans" cxnId="{E8C54518-23BC-457B-9C90-E23753F172EF}">
      <dgm:prSet/>
      <dgm:spPr/>
      <dgm:t>
        <a:bodyPr/>
        <a:lstStyle/>
        <a:p>
          <a:endParaRPr lang="es-PE"/>
        </a:p>
      </dgm:t>
    </dgm:pt>
    <dgm:pt modelId="{0D2C65F9-2BEB-4224-83B4-0AD6C136BF83}" type="sibTrans" cxnId="{E8C54518-23BC-457B-9C90-E23753F172EF}">
      <dgm:prSet/>
      <dgm:spPr/>
      <dgm:t>
        <a:bodyPr/>
        <a:lstStyle/>
        <a:p>
          <a:endParaRPr lang="es-PE"/>
        </a:p>
      </dgm:t>
    </dgm:pt>
    <dgm:pt modelId="{3A70FCF5-F830-4CF6-AC57-552C4271206D}">
      <dgm:prSet custT="1"/>
      <dgm:spPr>
        <a:solidFill>
          <a:srgbClr val="7E8083"/>
        </a:solidFill>
        <a:ln>
          <a:solidFill>
            <a:srgbClr val="DCDDDE">
              <a:alpha val="90000"/>
            </a:srgbClr>
          </a:solidFill>
        </a:ln>
      </dgm:spPr>
      <dgm:t>
        <a:bodyPr/>
        <a:lstStyle/>
        <a:p>
          <a:r>
            <a:rPr lang="es-ES" sz="1400" b="1" dirty="0" smtClean="0">
              <a:solidFill>
                <a:srgbClr val="1E2E6E"/>
              </a:solidFill>
              <a:latin typeface="Trebuchet MS" pitchFamily="34" charset="0"/>
              <a:ea typeface="Batang" pitchFamily="18" charset="-127"/>
              <a:cs typeface="Trebuchet MS"/>
            </a:rPr>
            <a:t>Octubre a noviembre:</a:t>
          </a:r>
          <a:r>
            <a:rPr lang="es-ES" sz="1400" b="0" dirty="0" smtClean="0">
              <a:solidFill>
                <a:srgbClr val="1E2E6E"/>
              </a:solidFill>
              <a:latin typeface="Trebuchet MS" pitchFamily="34" charset="0"/>
              <a:ea typeface="Batang" pitchFamily="18" charset="-127"/>
              <a:cs typeface="Trebuchet MS"/>
            </a:rPr>
            <a:t> Feria de Emprendimientos Financieros</a:t>
          </a:r>
          <a:endParaRPr lang="es-ES" sz="1400" b="0" dirty="0">
            <a:solidFill>
              <a:srgbClr val="1E2E6E"/>
            </a:solidFill>
            <a:latin typeface="Trebuchet MS" pitchFamily="34" charset="0"/>
            <a:ea typeface="Batang" pitchFamily="18" charset="-127"/>
            <a:cs typeface="Trebuchet MS"/>
          </a:endParaRPr>
        </a:p>
      </dgm:t>
    </dgm:pt>
    <dgm:pt modelId="{A57410F4-5362-474F-8F2C-22D05F6AB065}" type="parTrans" cxnId="{E1C6AD30-33D4-4AC3-95E1-226C9E85182F}">
      <dgm:prSet/>
      <dgm:spPr/>
      <dgm:t>
        <a:bodyPr/>
        <a:lstStyle/>
        <a:p>
          <a:endParaRPr lang="es-PE"/>
        </a:p>
      </dgm:t>
    </dgm:pt>
    <dgm:pt modelId="{586B3334-394E-4C8E-BDEC-B6E39E99EF06}" type="sibTrans" cxnId="{E1C6AD30-33D4-4AC3-95E1-226C9E85182F}">
      <dgm:prSet/>
      <dgm:spPr/>
      <dgm:t>
        <a:bodyPr/>
        <a:lstStyle/>
        <a:p>
          <a:endParaRPr lang="es-PE"/>
        </a:p>
      </dgm:t>
    </dgm:pt>
    <dgm:pt modelId="{7FA7DA5F-A1A8-41E7-B7E2-5CD9B29BADBD}">
      <dgm:prSet phldrT="[Texto]" custT="1"/>
      <dgm:spPr>
        <a:solidFill>
          <a:srgbClr val="7E8083"/>
        </a:solidFill>
        <a:ln>
          <a:solidFill>
            <a:srgbClr val="DCDDDE">
              <a:alpha val="90000"/>
            </a:srgbClr>
          </a:solidFill>
        </a:ln>
      </dgm:spPr>
      <dgm:t>
        <a:bodyPr/>
        <a:lstStyle/>
        <a:p>
          <a:r>
            <a:rPr lang="es-ES" sz="1400" b="1" dirty="0" smtClean="0">
              <a:solidFill>
                <a:srgbClr val="1E2E6E"/>
              </a:solidFill>
              <a:latin typeface="Trebuchet MS" pitchFamily="34" charset="0"/>
              <a:ea typeface="Batang" pitchFamily="18" charset="-127"/>
              <a:cs typeface="Trebuchet MS"/>
            </a:rPr>
            <a:t>Abril a Mayo: </a:t>
          </a:r>
          <a:r>
            <a:rPr lang="es-ES" sz="1400" b="0" dirty="0" smtClean="0">
              <a:solidFill>
                <a:srgbClr val="1E2E6E"/>
              </a:solidFill>
              <a:latin typeface="Trebuchet MS" pitchFamily="34" charset="0"/>
              <a:ea typeface="Batang" pitchFamily="18" charset="-127"/>
              <a:cs typeface="Trebuchet MS"/>
            </a:rPr>
            <a:t>Capacitación del uso de la plataforma virtual a las I.E. </a:t>
          </a:r>
          <a:endParaRPr lang="es-ES" sz="1400" b="0" dirty="0">
            <a:solidFill>
              <a:srgbClr val="1E2E6E"/>
            </a:solidFill>
            <a:latin typeface="Trebuchet MS" pitchFamily="34" charset="0"/>
            <a:ea typeface="Batang" pitchFamily="18" charset="-127"/>
            <a:cs typeface="Trebuchet MS"/>
          </a:endParaRPr>
        </a:p>
      </dgm:t>
    </dgm:pt>
    <dgm:pt modelId="{10A9C50D-E2F2-4900-A502-87B47D01C96F}" type="parTrans" cxnId="{E56D1D86-2399-4C9D-AC32-6E681C96963B}">
      <dgm:prSet/>
      <dgm:spPr/>
      <dgm:t>
        <a:bodyPr/>
        <a:lstStyle/>
        <a:p>
          <a:endParaRPr lang="es-PE"/>
        </a:p>
      </dgm:t>
    </dgm:pt>
    <dgm:pt modelId="{DC156FDB-206E-4A7C-A16B-9D8ABDA564E5}" type="sibTrans" cxnId="{E56D1D86-2399-4C9D-AC32-6E681C96963B}">
      <dgm:prSet/>
      <dgm:spPr/>
      <dgm:t>
        <a:bodyPr/>
        <a:lstStyle/>
        <a:p>
          <a:endParaRPr lang="es-PE"/>
        </a:p>
      </dgm:t>
    </dgm:pt>
    <dgm:pt modelId="{A5257273-8D59-4DA2-BC86-B1F6C6977D79}">
      <dgm:prSet phldrT="[Texto]" custT="1"/>
      <dgm:spPr>
        <a:solidFill>
          <a:srgbClr val="7E8083"/>
        </a:solidFill>
        <a:ln>
          <a:solidFill>
            <a:srgbClr val="DCDDDE">
              <a:alpha val="90000"/>
            </a:srgbClr>
          </a:solidFill>
        </a:ln>
      </dgm:spPr>
      <dgm:t>
        <a:bodyPr/>
        <a:lstStyle/>
        <a:p>
          <a:r>
            <a:rPr lang="es-ES" sz="1400" b="1" dirty="0" smtClean="0">
              <a:solidFill>
                <a:srgbClr val="1E2E6E"/>
              </a:solidFill>
              <a:latin typeface="Trebuchet MS" pitchFamily="34" charset="0"/>
              <a:ea typeface="Batang" pitchFamily="18" charset="-127"/>
              <a:cs typeface="Trebuchet MS"/>
            </a:rPr>
            <a:t>Abril:</a:t>
          </a:r>
          <a:r>
            <a:rPr lang="es-ES" sz="1400" b="0" dirty="0" smtClean="0">
              <a:solidFill>
                <a:srgbClr val="1E2E6E"/>
              </a:solidFill>
              <a:latin typeface="Trebuchet MS" pitchFamily="34" charset="0"/>
              <a:ea typeface="Batang" pitchFamily="18" charset="-127"/>
              <a:cs typeface="Trebuchet MS"/>
            </a:rPr>
            <a:t> Capacitación de metodología a las I.E.(v)</a:t>
          </a:r>
          <a:endParaRPr lang="es-ES" sz="1400" b="0" dirty="0">
            <a:solidFill>
              <a:srgbClr val="1E2E6E"/>
            </a:solidFill>
            <a:latin typeface="Trebuchet MS" pitchFamily="34" charset="0"/>
            <a:ea typeface="Batang" pitchFamily="18" charset="-127"/>
            <a:cs typeface="Trebuchet MS"/>
          </a:endParaRPr>
        </a:p>
      </dgm:t>
    </dgm:pt>
    <dgm:pt modelId="{88D2B8E7-8424-409D-84CB-DE280DAFFFB1}" type="parTrans" cxnId="{BFC81BA5-4906-4ECA-AE5C-132201170C73}">
      <dgm:prSet/>
      <dgm:spPr/>
      <dgm:t>
        <a:bodyPr/>
        <a:lstStyle/>
        <a:p>
          <a:endParaRPr lang="es-PE"/>
        </a:p>
      </dgm:t>
    </dgm:pt>
    <dgm:pt modelId="{32472237-52EB-41DF-BB01-875F2A7D1016}" type="sibTrans" cxnId="{BFC81BA5-4906-4ECA-AE5C-132201170C73}">
      <dgm:prSet/>
      <dgm:spPr/>
      <dgm:t>
        <a:bodyPr/>
        <a:lstStyle/>
        <a:p>
          <a:endParaRPr lang="es-PE"/>
        </a:p>
      </dgm:t>
    </dgm:pt>
    <dgm:pt modelId="{614ED5EE-56EA-40CF-98AF-CAD66808754C}">
      <dgm:prSet phldrT="[Text]" custT="1"/>
      <dgm:spPr>
        <a:noFill/>
        <a:ln w="3175">
          <a:solidFill>
            <a:srgbClr val="DCDDDE">
              <a:alpha val="90000"/>
            </a:srgbClr>
          </a:solidFill>
        </a:ln>
      </dgm:spPr>
      <dgm:t>
        <a:bodyPr/>
        <a:lstStyle/>
        <a:p>
          <a:pPr marL="176213" indent="-176213"/>
          <a:r>
            <a:rPr lang="es-MX" sz="1400" b="1" dirty="0" smtClean="0">
              <a:solidFill>
                <a:srgbClr val="1E2E6E"/>
              </a:solidFill>
              <a:latin typeface="Trebuchet MS"/>
              <a:cs typeface="Trebuchet MS"/>
            </a:rPr>
            <a:t>Abril - Mayo: </a:t>
          </a:r>
          <a:r>
            <a:rPr lang="es-ES" sz="1400" b="0" dirty="0" smtClean="0">
              <a:solidFill>
                <a:srgbClr val="1E2E6E"/>
              </a:solidFill>
              <a:latin typeface="Trebuchet MS"/>
              <a:ea typeface="Batang" pitchFamily="18" charset="-127"/>
              <a:cs typeface="Trebuchet MS"/>
            </a:rPr>
            <a:t>Autoexploración  y proyecto de vida</a:t>
          </a:r>
          <a:endParaRPr lang="es-PE" sz="1400" b="0" dirty="0">
            <a:solidFill>
              <a:srgbClr val="1E2E6E"/>
            </a:solidFill>
          </a:endParaRPr>
        </a:p>
      </dgm:t>
    </dgm:pt>
    <dgm:pt modelId="{0657E47B-972A-4BAE-85F4-9362A1CED77E}" type="parTrans" cxnId="{E7AB5DE2-914F-43A7-BE42-5D2B11D54B95}">
      <dgm:prSet/>
      <dgm:spPr/>
      <dgm:t>
        <a:bodyPr/>
        <a:lstStyle/>
        <a:p>
          <a:endParaRPr lang="es-PE"/>
        </a:p>
      </dgm:t>
    </dgm:pt>
    <dgm:pt modelId="{D2D06F29-B9A4-4658-907D-C45DA0105B6D}" type="sibTrans" cxnId="{E7AB5DE2-914F-43A7-BE42-5D2B11D54B95}">
      <dgm:prSet/>
      <dgm:spPr/>
      <dgm:t>
        <a:bodyPr/>
        <a:lstStyle/>
        <a:p>
          <a:endParaRPr lang="es-PE"/>
        </a:p>
      </dgm:t>
    </dgm:pt>
    <dgm:pt modelId="{2059DFC1-DA02-42EA-8740-FB6B5E2599A9}" type="pres">
      <dgm:prSet presAssocID="{3516AEAB-67DD-4501-B07E-69E58F2361D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8A49DBE5-EAFB-4962-A222-099D35C2853C}" type="pres">
      <dgm:prSet presAssocID="{391F94B6-5242-44B7-A054-6FD14A1632A1}" presName="composite" presStyleCnt="0"/>
      <dgm:spPr/>
    </dgm:pt>
    <dgm:pt modelId="{4784B6B0-F607-42C2-B79C-F98F2575D66C}" type="pres">
      <dgm:prSet presAssocID="{391F94B6-5242-44B7-A054-6FD14A1632A1}" presName="parTx" presStyleLbl="alignNode1" presStyleIdx="0" presStyleCnt="2" custScaleY="34226" custLinFactNeighborY="-3689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3E661F55-4DF7-41BB-A2C0-AEC37991B7BA}" type="pres">
      <dgm:prSet presAssocID="{391F94B6-5242-44B7-A054-6FD14A1632A1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C17789B-4998-45DF-A98A-B1D8C56A283F}" type="pres">
      <dgm:prSet presAssocID="{9971A72A-E2C5-456C-BDB7-277EC85C7191}" presName="space" presStyleCnt="0"/>
      <dgm:spPr/>
    </dgm:pt>
    <dgm:pt modelId="{AF1B5180-5965-4F0A-85F7-11F631B5082C}" type="pres">
      <dgm:prSet presAssocID="{16506C4F-B1C4-4B54-B4F3-6F601E2E1A22}" presName="composite" presStyleCnt="0"/>
      <dgm:spPr/>
    </dgm:pt>
    <dgm:pt modelId="{09FAE36E-5865-425D-89D5-5FEB691F7A5F}" type="pres">
      <dgm:prSet presAssocID="{16506C4F-B1C4-4B54-B4F3-6F601E2E1A22}" presName="parTx" presStyleLbl="alignNode1" presStyleIdx="1" presStyleCnt="2" custScaleY="34226" custLinFactNeighborY="-367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05A3225-D38A-4BAF-8A47-D4D47704D17C}" type="pres">
      <dgm:prSet presAssocID="{16506C4F-B1C4-4B54-B4F3-6F601E2E1A22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1040C119-7450-40B9-9483-562740657A80}" srcId="{16506C4F-B1C4-4B54-B4F3-6F601E2E1A22}" destId="{50DDE18C-1F60-47C0-A51A-33137BD800F5}" srcOrd="4" destOrd="0" parTransId="{AED39405-5060-4511-95CE-07F0D6968CFD}" sibTransId="{FBE25FF2-7AAC-477C-83A3-A031BB370C2B}"/>
    <dgm:cxn modelId="{E1C6AD30-33D4-4AC3-95E1-226C9E85182F}" srcId="{391F94B6-5242-44B7-A054-6FD14A1632A1}" destId="{3A70FCF5-F830-4CF6-AC57-552C4271206D}" srcOrd="5" destOrd="0" parTransId="{A57410F4-5362-474F-8F2C-22D05F6AB065}" sibTransId="{586B3334-394E-4C8E-BDEC-B6E39E99EF06}"/>
    <dgm:cxn modelId="{04018F32-B9B5-4F55-A1AC-9A67856CEEEE}" srcId="{16506C4F-B1C4-4B54-B4F3-6F601E2E1A22}" destId="{C1C1B4ED-89E4-42B6-9945-DB134EC6BEEA}" srcOrd="1" destOrd="0" parTransId="{BA9AFAB6-5147-4479-A100-793EAE33F544}" sibTransId="{0DF8E6D3-43D9-494A-B97F-D4B91ADB0B29}"/>
    <dgm:cxn modelId="{64D644BB-94C3-4BA6-898B-649B1E2ACE7C}" type="presOf" srcId="{16506C4F-B1C4-4B54-B4F3-6F601E2E1A22}" destId="{09FAE36E-5865-425D-89D5-5FEB691F7A5F}" srcOrd="0" destOrd="0" presId="urn:microsoft.com/office/officeart/2005/8/layout/hList1"/>
    <dgm:cxn modelId="{0E190F2B-679C-413B-8FE8-1B368E72232E}" type="presOf" srcId="{7FA7DA5F-A1A8-41E7-B7E2-5CD9B29BADBD}" destId="{3E661F55-4DF7-41BB-A2C0-AEC37991B7BA}" srcOrd="0" destOrd="3" presId="urn:microsoft.com/office/officeart/2005/8/layout/hList1"/>
    <dgm:cxn modelId="{768FC1AE-EF19-4645-ABBA-8070AE7D5005}" srcId="{391F94B6-5242-44B7-A054-6FD14A1632A1}" destId="{5B48A7AE-CDDB-42BB-9934-7C0011A6836D}" srcOrd="4" destOrd="0" parTransId="{F020F48E-3E62-448B-B468-DDC6F2653FE7}" sibTransId="{3C864618-B1A6-47EC-9B62-A42DFC1EDFE5}"/>
    <dgm:cxn modelId="{C4C0F826-504C-43F6-BC5C-652E76D99245}" srcId="{391F94B6-5242-44B7-A054-6FD14A1632A1}" destId="{CA6F60DA-25ED-4E99-8D14-E2A8569E2C3F}" srcOrd="6" destOrd="0" parTransId="{0C6185B8-349D-424A-8EDC-8E912E73F90C}" sibTransId="{4C4908EB-3659-4CD1-B4B7-BB1D72A529B3}"/>
    <dgm:cxn modelId="{A2A560AC-7210-4FE5-BAD3-80CEA9CC1A44}" type="presOf" srcId="{E5DAB08F-A399-4C57-8CBE-A364B310DF4D}" destId="{3E661F55-4DF7-41BB-A2C0-AEC37991B7BA}" srcOrd="0" destOrd="0" presId="urn:microsoft.com/office/officeart/2005/8/layout/hList1"/>
    <dgm:cxn modelId="{EE71AE62-CA35-4BFB-8CA5-D1100DB8CECB}" type="presOf" srcId="{3516AEAB-67DD-4501-B07E-69E58F2361D8}" destId="{2059DFC1-DA02-42EA-8740-FB6B5E2599A9}" srcOrd="0" destOrd="0" presId="urn:microsoft.com/office/officeart/2005/8/layout/hList1"/>
    <dgm:cxn modelId="{55EE612A-7018-4707-B0E4-45C7A2DA29FA}" srcId="{16506C4F-B1C4-4B54-B4F3-6F601E2E1A22}" destId="{5411A5EE-30D6-494B-A960-A8A233743120}" srcOrd="2" destOrd="0" parTransId="{AAEFD6FA-0695-4900-BC21-8D5C1BC00FD7}" sibTransId="{7984ACA7-C8E7-40A6-93B1-A493EC9438D4}"/>
    <dgm:cxn modelId="{010F54A1-8C0D-4B98-AA44-9C0043DE7054}" type="presOf" srcId="{A5257273-8D59-4DA2-BC86-B1F6C6977D79}" destId="{3E661F55-4DF7-41BB-A2C0-AEC37991B7BA}" srcOrd="0" destOrd="1" presId="urn:microsoft.com/office/officeart/2005/8/layout/hList1"/>
    <dgm:cxn modelId="{E7AB5DE2-914F-43A7-BE42-5D2B11D54B95}" srcId="{16506C4F-B1C4-4B54-B4F3-6F601E2E1A22}" destId="{614ED5EE-56EA-40CF-98AF-CAD66808754C}" srcOrd="0" destOrd="0" parTransId="{0657E47B-972A-4BAE-85F4-9362A1CED77E}" sibTransId="{D2D06F29-B9A4-4658-907D-C45DA0105B6D}"/>
    <dgm:cxn modelId="{E8C54518-23BC-457B-9C90-E23753F172EF}" srcId="{16506C4F-B1C4-4B54-B4F3-6F601E2E1A22}" destId="{365CC394-0C24-41E2-92A3-BA2BD7658E76}" srcOrd="5" destOrd="0" parTransId="{B8B0D544-83CB-445C-A2F1-E79314F76309}" sibTransId="{0D2C65F9-2BEB-4224-83B4-0AD6C136BF83}"/>
    <dgm:cxn modelId="{80B48EC6-42E8-4509-8C6A-D735633C2FB7}" srcId="{3516AEAB-67DD-4501-B07E-69E58F2361D8}" destId="{16506C4F-B1C4-4B54-B4F3-6F601E2E1A22}" srcOrd="1" destOrd="0" parTransId="{E9E68210-0528-4EC8-878F-70DEA32081A3}" sibTransId="{0F766602-2A29-474E-8A83-C60428C9B15C}"/>
    <dgm:cxn modelId="{97385EA6-E7B6-4A7C-9DD3-4F41DB3E06AF}" srcId="{391F94B6-5242-44B7-A054-6FD14A1632A1}" destId="{E061A946-A3C5-4636-AB7C-A07965B7E57F}" srcOrd="2" destOrd="0" parTransId="{A9CAF1FE-B323-4716-B1F7-96829F738CFA}" sibTransId="{1E7F6562-91BB-4376-8423-B3535156341B}"/>
    <dgm:cxn modelId="{86908472-AC03-4AC1-A6F7-417D49F00BE4}" srcId="{16506C4F-B1C4-4B54-B4F3-6F601E2E1A22}" destId="{7615365A-16D8-4F17-BBBF-B5810B3A77BA}" srcOrd="3" destOrd="0" parTransId="{0FAC6B83-1A76-4B7E-A1C5-960E4629A3B9}" sibTransId="{7ED86160-0FB5-46FD-A637-D60A6665B885}"/>
    <dgm:cxn modelId="{DA3909FF-960B-45DB-935B-54F972AB565B}" type="presOf" srcId="{391F94B6-5242-44B7-A054-6FD14A1632A1}" destId="{4784B6B0-F607-42C2-B79C-F98F2575D66C}" srcOrd="0" destOrd="0" presId="urn:microsoft.com/office/officeart/2005/8/layout/hList1"/>
    <dgm:cxn modelId="{E56D1D86-2399-4C9D-AC32-6E681C96963B}" srcId="{391F94B6-5242-44B7-A054-6FD14A1632A1}" destId="{7FA7DA5F-A1A8-41E7-B7E2-5CD9B29BADBD}" srcOrd="3" destOrd="0" parTransId="{10A9C50D-E2F2-4900-A502-87B47D01C96F}" sibTransId="{DC156FDB-206E-4A7C-A16B-9D8ABDA564E5}"/>
    <dgm:cxn modelId="{3A1A4F33-2C2A-478F-9BC8-E258B00B6741}" type="presOf" srcId="{5411A5EE-30D6-494B-A960-A8A233743120}" destId="{B05A3225-D38A-4BAF-8A47-D4D47704D17C}" srcOrd="0" destOrd="2" presId="urn:microsoft.com/office/officeart/2005/8/layout/hList1"/>
    <dgm:cxn modelId="{30D687A4-3480-4A38-85A8-B3770EC70C27}" type="presOf" srcId="{5B48A7AE-CDDB-42BB-9934-7C0011A6836D}" destId="{3E661F55-4DF7-41BB-A2C0-AEC37991B7BA}" srcOrd="0" destOrd="4" presId="urn:microsoft.com/office/officeart/2005/8/layout/hList1"/>
    <dgm:cxn modelId="{823638BB-515A-4BA6-BAE2-06C342F51E73}" type="presOf" srcId="{E061A946-A3C5-4636-AB7C-A07965B7E57F}" destId="{3E661F55-4DF7-41BB-A2C0-AEC37991B7BA}" srcOrd="0" destOrd="2" presId="urn:microsoft.com/office/officeart/2005/8/layout/hList1"/>
    <dgm:cxn modelId="{E54D6174-5AA7-4E08-A42C-B3F731B2EC69}" type="presOf" srcId="{614ED5EE-56EA-40CF-98AF-CAD66808754C}" destId="{B05A3225-D38A-4BAF-8A47-D4D47704D17C}" srcOrd="0" destOrd="0" presId="urn:microsoft.com/office/officeart/2005/8/layout/hList1"/>
    <dgm:cxn modelId="{EB098918-666E-4AB0-9A16-D05A90AB01AA}" srcId="{3516AEAB-67DD-4501-B07E-69E58F2361D8}" destId="{391F94B6-5242-44B7-A054-6FD14A1632A1}" srcOrd="0" destOrd="0" parTransId="{6C55007A-FA0D-4B87-8D14-34FDE6845602}" sibTransId="{9971A72A-E2C5-456C-BDB7-277EC85C7191}"/>
    <dgm:cxn modelId="{C383180A-09D1-4433-993C-51386A6F629F}" srcId="{391F94B6-5242-44B7-A054-6FD14A1632A1}" destId="{E5DAB08F-A399-4C57-8CBE-A364B310DF4D}" srcOrd="0" destOrd="0" parTransId="{03BF8256-9009-41F1-8C9B-F45166890796}" sibTransId="{D8C99819-0CF6-4B49-8AD5-F8BAA29A3216}"/>
    <dgm:cxn modelId="{A8ABDA4E-7E8F-437D-83F1-8CD0F21E19CC}" type="presOf" srcId="{7615365A-16D8-4F17-BBBF-B5810B3A77BA}" destId="{B05A3225-D38A-4BAF-8A47-D4D47704D17C}" srcOrd="0" destOrd="3" presId="urn:microsoft.com/office/officeart/2005/8/layout/hList1"/>
    <dgm:cxn modelId="{32AD4C21-E45C-4E1A-80FC-52BFC4E7DA43}" type="presOf" srcId="{50DDE18C-1F60-47C0-A51A-33137BD800F5}" destId="{B05A3225-D38A-4BAF-8A47-D4D47704D17C}" srcOrd="0" destOrd="4" presId="urn:microsoft.com/office/officeart/2005/8/layout/hList1"/>
    <dgm:cxn modelId="{027D1AEF-F579-469E-B6B0-50BAF6B9CF5E}" type="presOf" srcId="{365CC394-0C24-41E2-92A3-BA2BD7658E76}" destId="{B05A3225-D38A-4BAF-8A47-D4D47704D17C}" srcOrd="0" destOrd="5" presId="urn:microsoft.com/office/officeart/2005/8/layout/hList1"/>
    <dgm:cxn modelId="{8210D00F-262C-4A67-9B89-E69C29C5826D}" type="presOf" srcId="{CA6F60DA-25ED-4E99-8D14-E2A8569E2C3F}" destId="{3E661F55-4DF7-41BB-A2C0-AEC37991B7BA}" srcOrd="0" destOrd="6" presId="urn:microsoft.com/office/officeart/2005/8/layout/hList1"/>
    <dgm:cxn modelId="{9F9DA75B-73A4-4959-B539-369BE468CF7C}" type="presOf" srcId="{3A70FCF5-F830-4CF6-AC57-552C4271206D}" destId="{3E661F55-4DF7-41BB-A2C0-AEC37991B7BA}" srcOrd="0" destOrd="5" presId="urn:microsoft.com/office/officeart/2005/8/layout/hList1"/>
    <dgm:cxn modelId="{2D5DF2B9-DBE2-4C10-97CE-873A54A887BF}" type="presOf" srcId="{C1C1B4ED-89E4-42B6-9945-DB134EC6BEEA}" destId="{B05A3225-D38A-4BAF-8A47-D4D47704D17C}" srcOrd="0" destOrd="1" presId="urn:microsoft.com/office/officeart/2005/8/layout/hList1"/>
    <dgm:cxn modelId="{BFC81BA5-4906-4ECA-AE5C-132201170C73}" srcId="{391F94B6-5242-44B7-A054-6FD14A1632A1}" destId="{A5257273-8D59-4DA2-BC86-B1F6C6977D79}" srcOrd="1" destOrd="0" parTransId="{88D2B8E7-8424-409D-84CB-DE280DAFFFB1}" sibTransId="{32472237-52EB-41DF-BB01-875F2A7D1016}"/>
    <dgm:cxn modelId="{F70DD488-C51E-412D-9701-5B9AC8581656}" type="presParOf" srcId="{2059DFC1-DA02-42EA-8740-FB6B5E2599A9}" destId="{8A49DBE5-EAFB-4962-A222-099D35C2853C}" srcOrd="0" destOrd="0" presId="urn:microsoft.com/office/officeart/2005/8/layout/hList1"/>
    <dgm:cxn modelId="{9C441B55-9AE1-4595-950B-024535D61692}" type="presParOf" srcId="{8A49DBE5-EAFB-4962-A222-099D35C2853C}" destId="{4784B6B0-F607-42C2-B79C-F98F2575D66C}" srcOrd="0" destOrd="0" presId="urn:microsoft.com/office/officeart/2005/8/layout/hList1"/>
    <dgm:cxn modelId="{1EF34BE1-3325-4A45-828C-4BA3844E9E57}" type="presParOf" srcId="{8A49DBE5-EAFB-4962-A222-099D35C2853C}" destId="{3E661F55-4DF7-41BB-A2C0-AEC37991B7BA}" srcOrd="1" destOrd="0" presId="urn:microsoft.com/office/officeart/2005/8/layout/hList1"/>
    <dgm:cxn modelId="{B92F1836-A000-456C-96DC-79046EEA938D}" type="presParOf" srcId="{2059DFC1-DA02-42EA-8740-FB6B5E2599A9}" destId="{DC17789B-4998-45DF-A98A-B1D8C56A283F}" srcOrd="1" destOrd="0" presId="urn:microsoft.com/office/officeart/2005/8/layout/hList1"/>
    <dgm:cxn modelId="{00D1F4EA-3F0A-4941-8A0F-A42CEFCB51FB}" type="presParOf" srcId="{2059DFC1-DA02-42EA-8740-FB6B5E2599A9}" destId="{AF1B5180-5965-4F0A-85F7-11F631B5082C}" srcOrd="2" destOrd="0" presId="urn:microsoft.com/office/officeart/2005/8/layout/hList1"/>
    <dgm:cxn modelId="{7B5AEB0A-51DD-42BC-BD89-C1BDC1CFB795}" type="presParOf" srcId="{AF1B5180-5965-4F0A-85F7-11F631B5082C}" destId="{09FAE36E-5865-425D-89D5-5FEB691F7A5F}" srcOrd="0" destOrd="0" presId="urn:microsoft.com/office/officeart/2005/8/layout/hList1"/>
    <dgm:cxn modelId="{D75661D1-BFA6-4EB1-AA95-5684CB51B1E2}" type="presParOf" srcId="{AF1B5180-5965-4F0A-85F7-11F631B5082C}" destId="{B05A3225-D38A-4BAF-8A47-D4D47704D17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2975661-AF50-4530-8277-EC0D90BD21DB}">
      <dsp:nvSpPr>
        <dsp:cNvPr id="0" name=""/>
        <dsp:cNvSpPr/>
      </dsp:nvSpPr>
      <dsp:spPr>
        <a:xfrm>
          <a:off x="0" y="1357788"/>
          <a:ext cx="8229600" cy="1810384"/>
        </a:xfrm>
        <a:prstGeom prst="notchedRightArrow">
          <a:avLst/>
        </a:prstGeom>
        <a:solidFill>
          <a:srgbClr val="DCDDDE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3C1018-4DBC-4F3E-84AC-7FF456CB0C00}">
      <dsp:nvSpPr>
        <dsp:cNvPr id="0" name=""/>
        <dsp:cNvSpPr/>
      </dsp:nvSpPr>
      <dsp:spPr>
        <a:xfrm>
          <a:off x="2515" y="0"/>
          <a:ext cx="1638285" cy="1810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b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700" kern="1200" dirty="0" smtClean="0">
              <a:solidFill>
                <a:srgbClr val="1E2E6E"/>
              </a:solidFill>
              <a:latin typeface="Trebuchet MS" pitchFamily="34" charset="0"/>
            </a:rPr>
            <a:t>SURA Perú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700" kern="1200" dirty="0" smtClean="0">
              <a:solidFill>
                <a:srgbClr val="1E2E6E"/>
              </a:solidFill>
              <a:latin typeface="Trebuchet MS" pitchFamily="34" charset="0"/>
            </a:rPr>
            <a:t>(Supervisor)</a:t>
          </a:r>
          <a:endParaRPr lang="es-PE" sz="1700" kern="1200" dirty="0">
            <a:solidFill>
              <a:srgbClr val="1E2E6E"/>
            </a:solidFill>
            <a:latin typeface="Trebuchet MS" pitchFamily="34" charset="0"/>
          </a:endParaRPr>
        </a:p>
      </dsp:txBody>
      <dsp:txXfrm>
        <a:off x="2515" y="0"/>
        <a:ext cx="1638285" cy="1810384"/>
      </dsp:txXfrm>
    </dsp:sp>
    <dsp:sp modelId="{24E02B6F-B80F-48B5-B38B-61E965022F51}">
      <dsp:nvSpPr>
        <dsp:cNvPr id="0" name=""/>
        <dsp:cNvSpPr/>
      </dsp:nvSpPr>
      <dsp:spPr>
        <a:xfrm>
          <a:off x="595360" y="2036682"/>
          <a:ext cx="452596" cy="452596"/>
        </a:xfrm>
        <a:prstGeom prst="ellipse">
          <a:avLst/>
        </a:prstGeom>
        <a:solidFill>
          <a:srgbClr val="00AEC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ECA945-2A3C-4F38-A46B-F06E23F5E997}">
      <dsp:nvSpPr>
        <dsp:cNvPr id="0" name=""/>
        <dsp:cNvSpPr/>
      </dsp:nvSpPr>
      <dsp:spPr>
        <a:xfrm>
          <a:off x="1718701" y="2664759"/>
          <a:ext cx="1638285" cy="1810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700" kern="1200" dirty="0" smtClean="0">
              <a:solidFill>
                <a:srgbClr val="1E2E6E"/>
              </a:solidFill>
              <a:latin typeface="Trebuchet MS" pitchFamily="34" charset="0"/>
            </a:rPr>
            <a:t>AFLATOUN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700" kern="1200" dirty="0" smtClean="0">
              <a:solidFill>
                <a:srgbClr val="1E2E6E"/>
              </a:solidFill>
              <a:latin typeface="Trebuchet MS" pitchFamily="34" charset="0"/>
            </a:rPr>
            <a:t>(Metodología)</a:t>
          </a:r>
          <a:endParaRPr lang="es-PE" sz="1700" kern="1200" dirty="0">
            <a:solidFill>
              <a:srgbClr val="1E2E6E"/>
            </a:solidFill>
            <a:latin typeface="Trebuchet MS" pitchFamily="34" charset="0"/>
          </a:endParaRPr>
        </a:p>
      </dsp:txBody>
      <dsp:txXfrm>
        <a:off x="1718701" y="2664759"/>
        <a:ext cx="1638285" cy="1810384"/>
      </dsp:txXfrm>
    </dsp:sp>
    <dsp:sp modelId="{0AEFD759-BC80-43C8-BFC1-64161F3F574E}">
      <dsp:nvSpPr>
        <dsp:cNvPr id="0" name=""/>
        <dsp:cNvSpPr/>
      </dsp:nvSpPr>
      <dsp:spPr>
        <a:xfrm>
          <a:off x="2315559" y="2036682"/>
          <a:ext cx="452596" cy="452596"/>
        </a:xfrm>
        <a:prstGeom prst="ellipse">
          <a:avLst/>
        </a:prstGeom>
        <a:solidFill>
          <a:srgbClr val="00AEC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7017F6-6C2C-4A18-9B3B-DBD3201A6A24}">
      <dsp:nvSpPr>
        <dsp:cNvPr id="0" name=""/>
        <dsp:cNvSpPr/>
      </dsp:nvSpPr>
      <dsp:spPr>
        <a:xfrm>
          <a:off x="3442914" y="0"/>
          <a:ext cx="2241010" cy="1810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b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700" kern="1200" dirty="0" smtClean="0">
              <a:solidFill>
                <a:srgbClr val="1E2E6E"/>
              </a:solidFill>
              <a:latin typeface="Trebuchet MS" pitchFamily="34" charset="0"/>
            </a:rPr>
            <a:t>Visión Solidaria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700" kern="1200" dirty="0" smtClean="0">
              <a:solidFill>
                <a:srgbClr val="1E2E6E"/>
              </a:solidFill>
              <a:latin typeface="Trebuchet MS" pitchFamily="34" charset="0"/>
            </a:rPr>
            <a:t>(Ejecutor)</a:t>
          </a:r>
          <a:endParaRPr lang="es-PE" sz="1700" kern="1200" dirty="0">
            <a:solidFill>
              <a:srgbClr val="1E2E6E"/>
            </a:solidFill>
            <a:latin typeface="Trebuchet MS" pitchFamily="34" charset="0"/>
          </a:endParaRPr>
        </a:p>
      </dsp:txBody>
      <dsp:txXfrm>
        <a:off x="3442914" y="0"/>
        <a:ext cx="2241010" cy="1810384"/>
      </dsp:txXfrm>
    </dsp:sp>
    <dsp:sp modelId="{9D631CED-9CE3-4B01-BA5F-68C92602C1E5}">
      <dsp:nvSpPr>
        <dsp:cNvPr id="0" name=""/>
        <dsp:cNvSpPr/>
      </dsp:nvSpPr>
      <dsp:spPr>
        <a:xfrm>
          <a:off x="4337121" y="2036682"/>
          <a:ext cx="452596" cy="452596"/>
        </a:xfrm>
        <a:prstGeom prst="ellipse">
          <a:avLst/>
        </a:prstGeom>
        <a:solidFill>
          <a:srgbClr val="00AEC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4CC1EC-A8D2-4C98-85AA-852878EDA917}">
      <dsp:nvSpPr>
        <dsp:cNvPr id="0" name=""/>
        <dsp:cNvSpPr/>
      </dsp:nvSpPr>
      <dsp:spPr>
        <a:xfrm>
          <a:off x="5765839" y="2715577"/>
          <a:ext cx="1638285" cy="1810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700" kern="1200" dirty="0" smtClean="0">
              <a:solidFill>
                <a:srgbClr val="1E2E6E"/>
              </a:solidFill>
              <a:latin typeface="Trebuchet MS" pitchFamily="34" charset="0"/>
            </a:rPr>
            <a:t>DRELM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700" kern="1200" dirty="0" smtClean="0">
              <a:solidFill>
                <a:srgbClr val="1E2E6E"/>
              </a:solidFill>
              <a:latin typeface="Trebuchet MS" pitchFamily="34" charset="0"/>
            </a:rPr>
            <a:t>(Aliado)</a:t>
          </a:r>
          <a:endParaRPr lang="es-PE" sz="1700" kern="1200" dirty="0">
            <a:solidFill>
              <a:srgbClr val="1E2E6E"/>
            </a:solidFill>
            <a:latin typeface="Trebuchet MS" pitchFamily="34" charset="0"/>
          </a:endParaRPr>
        </a:p>
      </dsp:txBody>
      <dsp:txXfrm>
        <a:off x="5765839" y="2715577"/>
        <a:ext cx="1638285" cy="1810384"/>
      </dsp:txXfrm>
    </dsp:sp>
    <dsp:sp modelId="{5D2695EF-93C1-4F41-BA03-9D046ABA39B2}">
      <dsp:nvSpPr>
        <dsp:cNvPr id="0" name=""/>
        <dsp:cNvSpPr/>
      </dsp:nvSpPr>
      <dsp:spPr>
        <a:xfrm>
          <a:off x="6358683" y="2036682"/>
          <a:ext cx="452596" cy="452596"/>
        </a:xfrm>
        <a:prstGeom prst="ellipse">
          <a:avLst/>
        </a:prstGeom>
        <a:solidFill>
          <a:srgbClr val="00AEC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4FC55DE-2C83-482F-86FA-9694FB621AEA}">
      <dsp:nvSpPr>
        <dsp:cNvPr id="0" name=""/>
        <dsp:cNvSpPr/>
      </dsp:nvSpPr>
      <dsp:spPr>
        <a:xfrm>
          <a:off x="0" y="0"/>
          <a:ext cx="3493108" cy="557341"/>
        </a:xfrm>
        <a:prstGeom prst="roundRect">
          <a:avLst>
            <a:gd name="adj" fmla="val 10000"/>
          </a:avLst>
        </a:prstGeom>
        <a:solidFill>
          <a:srgbClr val="00AEC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500" kern="1200" dirty="0" smtClean="0">
              <a:solidFill>
                <a:schemeClr val="bg1"/>
              </a:solidFill>
              <a:latin typeface="Trebuchet MS" pitchFamily="34" charset="0"/>
            </a:rPr>
            <a:t>Exploración personal</a:t>
          </a:r>
          <a:endParaRPr lang="es-PE" sz="1500" kern="1200" dirty="0">
            <a:solidFill>
              <a:schemeClr val="bg1"/>
            </a:solidFill>
          </a:endParaRPr>
        </a:p>
      </dsp:txBody>
      <dsp:txXfrm>
        <a:off x="0" y="0"/>
        <a:ext cx="2859131" cy="557341"/>
      </dsp:txXfrm>
    </dsp:sp>
    <dsp:sp modelId="{2AF49172-7EB9-4C2C-A8F7-DAAA633CD6BC}">
      <dsp:nvSpPr>
        <dsp:cNvPr id="0" name=""/>
        <dsp:cNvSpPr/>
      </dsp:nvSpPr>
      <dsp:spPr>
        <a:xfrm>
          <a:off x="260848" y="634750"/>
          <a:ext cx="3493108" cy="557341"/>
        </a:xfrm>
        <a:prstGeom prst="roundRect">
          <a:avLst>
            <a:gd name="adj" fmla="val 10000"/>
          </a:avLst>
        </a:prstGeom>
        <a:solidFill>
          <a:srgbClr val="00AEC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500" kern="1200" dirty="0" smtClean="0">
              <a:solidFill>
                <a:schemeClr val="bg1"/>
              </a:solidFill>
              <a:latin typeface="Trebuchet MS" pitchFamily="34" charset="0"/>
            </a:rPr>
            <a:t>Derechos y responsabilidades</a:t>
          </a:r>
          <a:r>
            <a:rPr lang="en-GB" sz="1500" kern="1200" dirty="0" smtClean="0">
              <a:solidFill>
                <a:schemeClr val="bg1"/>
              </a:solidFill>
              <a:latin typeface="Trebuchet MS" pitchFamily="34" charset="0"/>
            </a:rPr>
            <a:t> </a:t>
          </a:r>
        </a:p>
      </dsp:txBody>
      <dsp:txXfrm>
        <a:off x="260848" y="634750"/>
        <a:ext cx="2869986" cy="557341"/>
      </dsp:txXfrm>
    </dsp:sp>
    <dsp:sp modelId="{9898D157-0303-4A5E-8515-35FFD44CC134}">
      <dsp:nvSpPr>
        <dsp:cNvPr id="0" name=""/>
        <dsp:cNvSpPr/>
      </dsp:nvSpPr>
      <dsp:spPr>
        <a:xfrm>
          <a:off x="521697" y="1269501"/>
          <a:ext cx="3493108" cy="557341"/>
        </a:xfrm>
        <a:prstGeom prst="roundRect">
          <a:avLst>
            <a:gd name="adj" fmla="val 10000"/>
          </a:avLst>
        </a:prstGeom>
        <a:solidFill>
          <a:srgbClr val="00AEC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500" kern="1200" dirty="0" smtClean="0">
              <a:solidFill>
                <a:schemeClr val="bg1"/>
              </a:solidFill>
              <a:latin typeface="Trebuchet MS" pitchFamily="34" charset="0"/>
            </a:rPr>
            <a:t>Ahorro y gasto</a:t>
          </a:r>
          <a:endParaRPr lang="en-GB" sz="1500" kern="1200" dirty="0" smtClean="0">
            <a:solidFill>
              <a:schemeClr val="bg1"/>
            </a:solidFill>
            <a:latin typeface="Trebuchet MS" pitchFamily="34" charset="0"/>
          </a:endParaRPr>
        </a:p>
      </dsp:txBody>
      <dsp:txXfrm>
        <a:off x="521697" y="1269501"/>
        <a:ext cx="2869986" cy="557341"/>
      </dsp:txXfrm>
    </dsp:sp>
    <dsp:sp modelId="{AF7AE464-D2D7-445A-B9F5-176873CFF5FD}">
      <dsp:nvSpPr>
        <dsp:cNvPr id="0" name=""/>
        <dsp:cNvSpPr/>
      </dsp:nvSpPr>
      <dsp:spPr>
        <a:xfrm>
          <a:off x="782546" y="1904251"/>
          <a:ext cx="3493108" cy="557341"/>
        </a:xfrm>
        <a:prstGeom prst="roundRect">
          <a:avLst>
            <a:gd name="adj" fmla="val 10000"/>
          </a:avLst>
        </a:prstGeom>
        <a:solidFill>
          <a:srgbClr val="00AEC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500" kern="1200" dirty="0" smtClean="0">
              <a:solidFill>
                <a:schemeClr val="bg1"/>
              </a:solidFill>
              <a:latin typeface="Trebuchet MS" pitchFamily="34" charset="0"/>
            </a:rPr>
            <a:t>Planificación y presupuesto</a:t>
          </a:r>
          <a:endParaRPr lang="en-GB" sz="1500" kern="1200" dirty="0" smtClean="0">
            <a:solidFill>
              <a:schemeClr val="bg1"/>
            </a:solidFill>
            <a:latin typeface="Trebuchet MS" pitchFamily="34" charset="0"/>
          </a:endParaRPr>
        </a:p>
      </dsp:txBody>
      <dsp:txXfrm>
        <a:off x="782546" y="1904251"/>
        <a:ext cx="2869986" cy="557341"/>
      </dsp:txXfrm>
    </dsp:sp>
    <dsp:sp modelId="{9FF8E172-B720-48C6-A35F-89F4C59A2CAB}">
      <dsp:nvSpPr>
        <dsp:cNvPr id="0" name=""/>
        <dsp:cNvSpPr/>
      </dsp:nvSpPr>
      <dsp:spPr>
        <a:xfrm>
          <a:off x="1043395" y="2539002"/>
          <a:ext cx="3493108" cy="557341"/>
        </a:xfrm>
        <a:prstGeom prst="roundRect">
          <a:avLst>
            <a:gd name="adj" fmla="val 10000"/>
          </a:avLst>
        </a:prstGeom>
        <a:solidFill>
          <a:srgbClr val="00AEC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500" kern="1200" dirty="0" smtClean="0">
              <a:solidFill>
                <a:schemeClr val="bg1"/>
              </a:solidFill>
              <a:latin typeface="Trebuchet MS" pitchFamily="34" charset="0"/>
            </a:rPr>
            <a:t>Emprendimiento social y financiero</a:t>
          </a:r>
          <a:endParaRPr lang="en-GB" sz="1500" kern="1200" dirty="0" smtClean="0">
            <a:solidFill>
              <a:schemeClr val="bg1"/>
            </a:solidFill>
            <a:latin typeface="Trebuchet MS" pitchFamily="34" charset="0"/>
          </a:endParaRPr>
        </a:p>
      </dsp:txBody>
      <dsp:txXfrm>
        <a:off x="1043395" y="2539002"/>
        <a:ext cx="2869986" cy="557341"/>
      </dsp:txXfrm>
    </dsp:sp>
    <dsp:sp modelId="{0714D7E6-94B3-40CD-BC11-90C8A19EA4D8}">
      <dsp:nvSpPr>
        <dsp:cNvPr id="0" name=""/>
        <dsp:cNvSpPr/>
      </dsp:nvSpPr>
      <dsp:spPr>
        <a:xfrm>
          <a:off x="3130835" y="407169"/>
          <a:ext cx="362272" cy="362272"/>
        </a:xfrm>
        <a:prstGeom prst="downArrow">
          <a:avLst>
            <a:gd name="adj1" fmla="val 55000"/>
            <a:gd name="adj2" fmla="val 45000"/>
          </a:avLst>
        </a:prstGeom>
        <a:solidFill>
          <a:srgbClr val="1E2E6E">
            <a:alpha val="9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600" kern="1200"/>
        </a:p>
      </dsp:txBody>
      <dsp:txXfrm>
        <a:off x="3130835" y="407169"/>
        <a:ext cx="362272" cy="362272"/>
      </dsp:txXfrm>
    </dsp:sp>
    <dsp:sp modelId="{BFAF00BB-7EDC-4571-B2A5-8370AA5690C9}">
      <dsp:nvSpPr>
        <dsp:cNvPr id="0" name=""/>
        <dsp:cNvSpPr/>
      </dsp:nvSpPr>
      <dsp:spPr>
        <a:xfrm>
          <a:off x="3391684" y="1041919"/>
          <a:ext cx="362272" cy="362272"/>
        </a:xfrm>
        <a:prstGeom prst="downArrow">
          <a:avLst>
            <a:gd name="adj1" fmla="val 55000"/>
            <a:gd name="adj2" fmla="val 45000"/>
          </a:avLst>
        </a:prstGeom>
        <a:solidFill>
          <a:srgbClr val="1E2E6E">
            <a:alpha val="9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600" kern="1200"/>
        </a:p>
      </dsp:txBody>
      <dsp:txXfrm>
        <a:off x="3391684" y="1041919"/>
        <a:ext cx="362272" cy="362272"/>
      </dsp:txXfrm>
    </dsp:sp>
    <dsp:sp modelId="{416D60B2-E4F6-419C-98F1-015D83BAFA47}">
      <dsp:nvSpPr>
        <dsp:cNvPr id="0" name=""/>
        <dsp:cNvSpPr/>
      </dsp:nvSpPr>
      <dsp:spPr>
        <a:xfrm>
          <a:off x="3652533" y="1667381"/>
          <a:ext cx="362272" cy="362272"/>
        </a:xfrm>
        <a:prstGeom prst="downArrow">
          <a:avLst>
            <a:gd name="adj1" fmla="val 55000"/>
            <a:gd name="adj2" fmla="val 45000"/>
          </a:avLst>
        </a:prstGeom>
        <a:solidFill>
          <a:srgbClr val="1E2E6E">
            <a:alpha val="9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600" kern="1200"/>
        </a:p>
      </dsp:txBody>
      <dsp:txXfrm>
        <a:off x="3652533" y="1667381"/>
        <a:ext cx="362272" cy="362272"/>
      </dsp:txXfrm>
    </dsp:sp>
    <dsp:sp modelId="{B701A6D2-8193-4CB5-851F-E6B2AE7DAA29}">
      <dsp:nvSpPr>
        <dsp:cNvPr id="0" name=""/>
        <dsp:cNvSpPr/>
      </dsp:nvSpPr>
      <dsp:spPr>
        <a:xfrm>
          <a:off x="3913382" y="2308324"/>
          <a:ext cx="362272" cy="362272"/>
        </a:xfrm>
        <a:prstGeom prst="downArrow">
          <a:avLst>
            <a:gd name="adj1" fmla="val 55000"/>
            <a:gd name="adj2" fmla="val 45000"/>
          </a:avLst>
        </a:prstGeom>
        <a:solidFill>
          <a:srgbClr val="1E2E6E">
            <a:alpha val="9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600" kern="1200"/>
        </a:p>
      </dsp:txBody>
      <dsp:txXfrm>
        <a:off x="3913382" y="2308324"/>
        <a:ext cx="362272" cy="36227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784B6B0-F607-42C2-B79C-F98F2575D66C}">
      <dsp:nvSpPr>
        <dsp:cNvPr id="0" name=""/>
        <dsp:cNvSpPr/>
      </dsp:nvSpPr>
      <dsp:spPr>
        <a:xfrm>
          <a:off x="38" y="72010"/>
          <a:ext cx="3667661" cy="403331"/>
        </a:xfrm>
        <a:prstGeom prst="rect">
          <a:avLst/>
        </a:prstGeom>
        <a:solidFill>
          <a:srgbClr val="E3E829"/>
        </a:solidFill>
        <a:ln w="25400" cap="flat" cmpd="sng" algn="ctr">
          <a:solidFill>
            <a:srgbClr val="DCDDD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b="1" kern="1200" dirty="0" smtClean="0">
              <a:solidFill>
                <a:srgbClr val="1E2E6E"/>
              </a:solidFill>
            </a:rPr>
            <a:t>Modalidad Virtual</a:t>
          </a:r>
          <a:endParaRPr lang="es-PE" sz="1600" b="1" kern="1200" dirty="0">
            <a:solidFill>
              <a:srgbClr val="1E2E6E"/>
            </a:solidFill>
          </a:endParaRPr>
        </a:p>
      </dsp:txBody>
      <dsp:txXfrm>
        <a:off x="38" y="72010"/>
        <a:ext cx="3667661" cy="403331"/>
      </dsp:txXfrm>
    </dsp:sp>
    <dsp:sp modelId="{3E661F55-4DF7-41BB-A2C0-AEC37991B7BA}">
      <dsp:nvSpPr>
        <dsp:cNvPr id="0" name=""/>
        <dsp:cNvSpPr/>
      </dsp:nvSpPr>
      <dsp:spPr>
        <a:xfrm>
          <a:off x="38" y="531316"/>
          <a:ext cx="3667661" cy="3453210"/>
        </a:xfrm>
        <a:prstGeom prst="rect">
          <a:avLst/>
        </a:prstGeom>
        <a:noFill/>
        <a:ln w="3175" cap="flat" cmpd="sng" algn="ctr">
          <a:solidFill>
            <a:srgbClr val="DCDDD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76213" lvl="1" indent="-176213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rgbClr val="1E2E6E"/>
              </a:solidFill>
              <a:latin typeface="Trebuchet MS" pitchFamily="34" charset="0"/>
            </a:rPr>
            <a:t>2023 Augusto Salazar </a:t>
          </a:r>
          <a:r>
            <a:rPr lang="en-US" sz="1400" kern="1200" dirty="0" err="1" smtClean="0">
              <a:solidFill>
                <a:srgbClr val="1E2E6E"/>
              </a:solidFill>
              <a:latin typeface="Trebuchet MS" pitchFamily="34" charset="0"/>
            </a:rPr>
            <a:t>Bondy</a:t>
          </a:r>
          <a:r>
            <a:rPr lang="en-US" sz="1400" kern="1200" dirty="0" smtClean="0">
              <a:solidFill>
                <a:srgbClr val="1E2E6E"/>
              </a:solidFill>
              <a:latin typeface="Trebuchet MS" pitchFamily="34" charset="0"/>
            </a:rPr>
            <a:t> (S)</a:t>
          </a:r>
          <a:endParaRPr lang="es-PE" sz="1400" kern="1200" dirty="0"/>
        </a:p>
        <a:p>
          <a:pPr marL="176213" lvl="1" indent="-176213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rgbClr val="1E2E6E"/>
              </a:solidFill>
              <a:latin typeface="Trebuchet MS" pitchFamily="34" charset="0"/>
            </a:rPr>
            <a:t>Manuel Polo </a:t>
          </a:r>
          <a:r>
            <a:rPr lang="en-US" sz="1400" kern="1200" dirty="0" err="1" smtClean="0">
              <a:solidFill>
                <a:srgbClr val="1E2E6E"/>
              </a:solidFill>
              <a:latin typeface="Trebuchet MS" pitchFamily="34" charset="0"/>
            </a:rPr>
            <a:t>Jiménez</a:t>
          </a:r>
          <a:r>
            <a:rPr lang="en-US" sz="1400" kern="1200" dirty="0" smtClean="0">
              <a:solidFill>
                <a:srgbClr val="1E2E6E"/>
              </a:solidFill>
              <a:latin typeface="Trebuchet MS" pitchFamily="34" charset="0"/>
            </a:rPr>
            <a:t> (S)</a:t>
          </a:r>
          <a:endParaRPr lang="es-PE" sz="1400" kern="1200" dirty="0" smtClean="0">
            <a:solidFill>
              <a:srgbClr val="1E2E6E"/>
            </a:solidFill>
            <a:latin typeface="Trebuchet MS" pitchFamily="34" charset="0"/>
          </a:endParaRPr>
        </a:p>
        <a:p>
          <a:pPr marL="176213" lvl="1" indent="-176213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400" kern="1200" dirty="0" smtClean="0">
              <a:solidFill>
                <a:srgbClr val="1E2E6E"/>
              </a:solidFill>
              <a:latin typeface="Trebuchet MS" pitchFamily="34" charset="0"/>
            </a:rPr>
            <a:t>María de la Providencia (S)</a:t>
          </a:r>
        </a:p>
        <a:p>
          <a:pPr marL="176213" lvl="1" indent="-176213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400" kern="1200" dirty="0" smtClean="0">
              <a:solidFill>
                <a:srgbClr val="1E2E6E"/>
              </a:solidFill>
              <a:latin typeface="Trebuchet MS" pitchFamily="34" charset="0"/>
            </a:rPr>
            <a:t>San Francisco de Borja (S)</a:t>
          </a:r>
        </a:p>
        <a:p>
          <a:pPr marL="176213" lvl="1" indent="-176213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400" kern="1200" dirty="0" smtClean="0">
              <a:solidFill>
                <a:srgbClr val="1E2E6E"/>
              </a:solidFill>
              <a:latin typeface="Trebuchet MS" pitchFamily="34" charset="0"/>
            </a:rPr>
            <a:t>2001 Teniente Coronel Alfredo </a:t>
          </a:r>
          <a:r>
            <a:rPr lang="es-PE" sz="1400" kern="1200" dirty="0" err="1" smtClean="0">
              <a:solidFill>
                <a:srgbClr val="1E2E6E"/>
              </a:solidFill>
              <a:latin typeface="Trebuchet MS" pitchFamily="34" charset="0"/>
            </a:rPr>
            <a:t>Bonifaz</a:t>
          </a:r>
          <a:endParaRPr lang="es-PE" sz="1400" kern="1200" dirty="0" smtClean="0">
            <a:solidFill>
              <a:srgbClr val="1E2E6E"/>
            </a:solidFill>
            <a:latin typeface="Trebuchet MS" pitchFamily="34" charset="0"/>
          </a:endParaRPr>
        </a:p>
        <a:p>
          <a:pPr marL="176213" lvl="1" indent="-176213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400" kern="1200" dirty="0" smtClean="0">
              <a:solidFill>
                <a:srgbClr val="1E2E6E"/>
              </a:solidFill>
              <a:latin typeface="Trebuchet MS" pitchFamily="34" charset="0"/>
            </a:rPr>
            <a:t>2089 Micaela Bastidas</a:t>
          </a:r>
        </a:p>
        <a:p>
          <a:pPr marL="176213" lvl="1" indent="-176213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400" kern="1200" dirty="0" smtClean="0">
              <a:solidFill>
                <a:srgbClr val="1E2E6E"/>
              </a:solidFill>
              <a:latin typeface="Trebuchet MS" pitchFamily="34" charset="0"/>
            </a:rPr>
            <a:t>3094 Ramiro </a:t>
          </a:r>
          <a:r>
            <a:rPr lang="es-PE" sz="1400" kern="1200" dirty="0" err="1" smtClean="0">
              <a:solidFill>
                <a:srgbClr val="1E2E6E"/>
              </a:solidFill>
              <a:latin typeface="Trebuchet MS" pitchFamily="34" charset="0"/>
            </a:rPr>
            <a:t>Prialé</a:t>
          </a:r>
          <a:endParaRPr lang="es-PE" sz="1400" kern="1200" dirty="0" smtClean="0">
            <a:solidFill>
              <a:srgbClr val="1E2E6E"/>
            </a:solidFill>
            <a:latin typeface="Trebuchet MS" pitchFamily="34" charset="0"/>
          </a:endParaRPr>
        </a:p>
        <a:p>
          <a:pPr marL="176213" lvl="1" indent="-176213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400" kern="1200" dirty="0" smtClean="0">
              <a:solidFill>
                <a:srgbClr val="1E2E6E"/>
              </a:solidFill>
              <a:latin typeface="Trebuchet MS" pitchFamily="34" charset="0"/>
            </a:rPr>
            <a:t>FAP José Abelardo Quiñones</a:t>
          </a:r>
        </a:p>
        <a:p>
          <a:pPr marL="176213" lvl="1" indent="-176213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400" kern="1200" dirty="0" smtClean="0">
              <a:solidFill>
                <a:srgbClr val="1E2E6E"/>
              </a:solidFill>
              <a:latin typeface="Trebuchet MS" pitchFamily="34" charset="0"/>
            </a:rPr>
            <a:t>Melvin Jones</a:t>
          </a:r>
        </a:p>
        <a:p>
          <a:pPr marL="176213" lvl="1" indent="-176213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400" kern="1200" dirty="0" smtClean="0">
              <a:solidFill>
                <a:srgbClr val="1E2E6E"/>
              </a:solidFill>
              <a:latin typeface="Trebuchet MS" pitchFamily="34" charset="0"/>
            </a:rPr>
            <a:t>Micaela Bastidas</a:t>
          </a:r>
        </a:p>
        <a:p>
          <a:pPr marL="176213" lvl="1" indent="-176213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400" kern="1200" dirty="0" smtClean="0">
              <a:solidFill>
                <a:srgbClr val="1E2E6E"/>
              </a:solidFill>
              <a:latin typeface="Trebuchet MS" pitchFamily="34" charset="0"/>
            </a:rPr>
            <a:t>República De Colombia</a:t>
          </a:r>
        </a:p>
        <a:p>
          <a:pPr marL="176213" lvl="1" indent="-176213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400" kern="1200" dirty="0" smtClean="0">
              <a:solidFill>
                <a:srgbClr val="1E2E6E"/>
              </a:solidFill>
              <a:latin typeface="Trebuchet MS" pitchFamily="34" charset="0"/>
            </a:rPr>
            <a:t>1179 Tomas Alva Edison (MP)</a:t>
          </a:r>
        </a:p>
        <a:p>
          <a:pPr marL="176213" lvl="1" indent="-176213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400" kern="1200" dirty="0" smtClean="0">
              <a:solidFill>
                <a:srgbClr val="1E2E6E"/>
              </a:solidFill>
              <a:latin typeface="Trebuchet MS" pitchFamily="34" charset="0"/>
            </a:rPr>
            <a:t>3027 Coronel José Balta (MP)</a:t>
          </a:r>
        </a:p>
        <a:p>
          <a:pPr marL="176213" lvl="1" indent="-176213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400" kern="1200" dirty="0" smtClean="0">
              <a:solidFill>
                <a:srgbClr val="1E2E6E"/>
              </a:solidFill>
              <a:latin typeface="Trebuchet MS" pitchFamily="34" charset="0"/>
            </a:rPr>
            <a:t>7081 José María </a:t>
          </a:r>
          <a:endParaRPr lang="es-PE" sz="1400" kern="1200" dirty="0"/>
        </a:p>
      </dsp:txBody>
      <dsp:txXfrm>
        <a:off x="38" y="531316"/>
        <a:ext cx="3667661" cy="3453210"/>
      </dsp:txXfrm>
    </dsp:sp>
    <dsp:sp modelId="{09FAE36E-5865-425D-89D5-5FEB691F7A5F}">
      <dsp:nvSpPr>
        <dsp:cNvPr id="0" name=""/>
        <dsp:cNvSpPr/>
      </dsp:nvSpPr>
      <dsp:spPr>
        <a:xfrm>
          <a:off x="3816423" y="72010"/>
          <a:ext cx="3667661" cy="403331"/>
        </a:xfrm>
        <a:prstGeom prst="rect">
          <a:avLst/>
        </a:prstGeom>
        <a:solidFill>
          <a:srgbClr val="E3E829"/>
        </a:solidFill>
        <a:ln w="25400" cap="flat" cmpd="sng" algn="ctr">
          <a:solidFill>
            <a:srgbClr val="DCDDD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b="1" kern="1200" dirty="0" smtClean="0">
              <a:solidFill>
                <a:srgbClr val="1E2E6E"/>
              </a:solidFill>
            </a:rPr>
            <a:t>Modalidad Presencial</a:t>
          </a:r>
          <a:endParaRPr lang="es-PE" sz="1600" b="1" kern="1200" dirty="0">
            <a:solidFill>
              <a:srgbClr val="1E2E6E"/>
            </a:solidFill>
          </a:endParaRPr>
        </a:p>
      </dsp:txBody>
      <dsp:txXfrm>
        <a:off x="3816423" y="72010"/>
        <a:ext cx="3667661" cy="403331"/>
      </dsp:txXfrm>
    </dsp:sp>
    <dsp:sp modelId="{B05A3225-D38A-4BAF-8A47-D4D47704D17C}">
      <dsp:nvSpPr>
        <dsp:cNvPr id="0" name=""/>
        <dsp:cNvSpPr/>
      </dsp:nvSpPr>
      <dsp:spPr>
        <a:xfrm>
          <a:off x="3816423" y="531316"/>
          <a:ext cx="3667661" cy="3453210"/>
        </a:xfrm>
        <a:prstGeom prst="rect">
          <a:avLst/>
        </a:prstGeom>
        <a:noFill/>
        <a:ln w="3175" cap="flat" cmpd="sng" algn="ctr">
          <a:solidFill>
            <a:srgbClr val="DCDDD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76213" lvl="1" indent="-176213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400" kern="1200" dirty="0" smtClean="0">
              <a:solidFill>
                <a:srgbClr val="1E2E6E"/>
              </a:solidFill>
              <a:latin typeface="Trebuchet MS" pitchFamily="34" charset="0"/>
            </a:rPr>
            <a:t>7054</a:t>
          </a:r>
          <a:endParaRPr lang="es-PE" sz="1400" kern="1200" dirty="0"/>
        </a:p>
        <a:p>
          <a:pPr marL="176213" lvl="1" indent="-176213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400" kern="1200" dirty="0" smtClean="0">
              <a:solidFill>
                <a:srgbClr val="1E2E6E"/>
              </a:solidFill>
              <a:latin typeface="Trebuchet MS" pitchFamily="34" charset="0"/>
            </a:rPr>
            <a:t>3709 Nuestra Señora de La Misericordia</a:t>
          </a:r>
        </a:p>
        <a:p>
          <a:pPr marL="176213" lvl="1" indent="-176213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400" kern="1200" dirty="0" smtClean="0">
              <a:solidFill>
                <a:srgbClr val="1E2E6E"/>
              </a:solidFill>
              <a:latin typeface="Trebuchet MS" pitchFamily="34" charset="0"/>
            </a:rPr>
            <a:t>6093 Coronel Juan Valer Sandoval</a:t>
          </a:r>
        </a:p>
        <a:p>
          <a:pPr marL="176213" lvl="1" indent="-176213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400" kern="1200" dirty="0" smtClean="0">
              <a:solidFill>
                <a:srgbClr val="1E2E6E"/>
              </a:solidFill>
              <a:latin typeface="Trebuchet MS" pitchFamily="34" charset="0"/>
            </a:rPr>
            <a:t>7059 José Antonio Encinas Franco</a:t>
          </a:r>
        </a:p>
        <a:p>
          <a:pPr marL="176213" lvl="1" indent="-176213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400" kern="1200" dirty="0" smtClean="0">
              <a:solidFill>
                <a:srgbClr val="1E2E6E"/>
              </a:solidFill>
              <a:latin typeface="Trebuchet MS" pitchFamily="34" charset="0"/>
            </a:rPr>
            <a:t>Argentina</a:t>
          </a:r>
        </a:p>
        <a:p>
          <a:pPr marL="176213" lvl="1" indent="-176213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400" kern="1200" dirty="0" smtClean="0">
              <a:solidFill>
                <a:srgbClr val="1E2E6E"/>
              </a:solidFill>
              <a:latin typeface="Trebuchet MS" pitchFamily="34" charset="0"/>
            </a:rPr>
            <a:t>Experimental La Molina</a:t>
          </a:r>
        </a:p>
        <a:p>
          <a:pPr marL="176213" lvl="1" indent="-176213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400" kern="1200" dirty="0" smtClean="0">
              <a:solidFill>
                <a:srgbClr val="1E2E6E"/>
              </a:solidFill>
              <a:latin typeface="Trebuchet MS" pitchFamily="34" charset="0"/>
            </a:rPr>
            <a:t>Fe y Alegría N° 43 – La Salle</a:t>
          </a:r>
        </a:p>
        <a:p>
          <a:pPr marL="176213" lvl="1" indent="-176213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400" kern="1200" dirty="0" smtClean="0">
              <a:solidFill>
                <a:srgbClr val="1E2E6E"/>
              </a:solidFill>
              <a:latin typeface="Trebuchet MS" pitchFamily="34" charset="0"/>
            </a:rPr>
            <a:t>Jesús Obrero</a:t>
          </a:r>
        </a:p>
        <a:p>
          <a:pPr marL="176213" lvl="1" indent="-176213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400" kern="1200" dirty="0" smtClean="0">
              <a:solidFill>
                <a:srgbClr val="1E2E6E"/>
              </a:solidFill>
              <a:latin typeface="Trebuchet MS" pitchFamily="34" charset="0"/>
            </a:rPr>
            <a:t>Juan Guerrero </a:t>
          </a:r>
          <a:r>
            <a:rPr lang="es-PE" sz="1400" kern="1200" dirty="0" err="1" smtClean="0">
              <a:solidFill>
                <a:srgbClr val="1E2E6E"/>
              </a:solidFill>
              <a:latin typeface="Trebuchet MS" pitchFamily="34" charset="0"/>
            </a:rPr>
            <a:t>Quimper</a:t>
          </a:r>
          <a:endParaRPr lang="es-PE" sz="1400" kern="1200" dirty="0" smtClean="0">
            <a:solidFill>
              <a:srgbClr val="1E2E6E"/>
            </a:solidFill>
            <a:latin typeface="Trebuchet MS" pitchFamily="34" charset="0"/>
          </a:endParaRPr>
        </a:p>
        <a:p>
          <a:pPr marL="176213" lvl="1" indent="-176213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400" kern="1200" dirty="0" smtClean="0">
              <a:solidFill>
                <a:srgbClr val="1E2E6E"/>
              </a:solidFill>
              <a:latin typeface="Trebuchet MS" pitchFamily="34" charset="0"/>
            </a:rPr>
            <a:t>Juana Infantes Vera</a:t>
          </a:r>
        </a:p>
        <a:p>
          <a:pPr marL="176213" lvl="1" indent="-176213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400" kern="1200" dirty="0" smtClean="0">
              <a:solidFill>
                <a:srgbClr val="1E2E6E"/>
              </a:solidFill>
              <a:latin typeface="Trebuchet MS" pitchFamily="34" charset="0"/>
            </a:rPr>
            <a:t>Leoncio Prado</a:t>
          </a:r>
        </a:p>
        <a:p>
          <a:pPr marL="176213" lvl="1" indent="-176213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400" kern="1200" dirty="0" err="1" smtClean="0">
              <a:solidFill>
                <a:srgbClr val="1E2E6E"/>
              </a:solidFill>
              <a:latin typeface="Trebuchet MS" pitchFamily="34" charset="0"/>
            </a:rPr>
            <a:t>Lucie</a:t>
          </a:r>
          <a:r>
            <a:rPr lang="es-PE" sz="1400" kern="1200" dirty="0" smtClean="0">
              <a:solidFill>
                <a:srgbClr val="1E2E6E"/>
              </a:solidFill>
              <a:latin typeface="Trebuchet MS" pitchFamily="34" charset="0"/>
            </a:rPr>
            <a:t> </a:t>
          </a:r>
          <a:r>
            <a:rPr lang="es-PE" sz="1400" kern="1200" dirty="0" err="1" smtClean="0">
              <a:solidFill>
                <a:srgbClr val="1E2E6E"/>
              </a:solidFill>
              <a:latin typeface="Trebuchet MS" pitchFamily="34" charset="0"/>
            </a:rPr>
            <a:t>Rynning</a:t>
          </a:r>
          <a:r>
            <a:rPr lang="es-PE" sz="1400" kern="1200" dirty="0" smtClean="0">
              <a:solidFill>
                <a:srgbClr val="1E2E6E"/>
              </a:solidFill>
              <a:latin typeface="Trebuchet MS" pitchFamily="34" charset="0"/>
            </a:rPr>
            <a:t> </a:t>
          </a:r>
          <a:r>
            <a:rPr lang="es-PE" sz="1400" kern="1200" dirty="0" err="1" smtClean="0">
              <a:solidFill>
                <a:srgbClr val="1E2E6E"/>
              </a:solidFill>
              <a:latin typeface="Trebuchet MS" pitchFamily="34" charset="0"/>
            </a:rPr>
            <a:t>Antunez</a:t>
          </a:r>
          <a:r>
            <a:rPr lang="es-PE" sz="1400" kern="1200" dirty="0" smtClean="0">
              <a:solidFill>
                <a:srgbClr val="1E2E6E"/>
              </a:solidFill>
              <a:latin typeface="Trebuchet MS" pitchFamily="34" charset="0"/>
            </a:rPr>
            <a:t> de </a:t>
          </a:r>
          <a:r>
            <a:rPr lang="es-PE" sz="1400" kern="1200" dirty="0" err="1" smtClean="0">
              <a:solidFill>
                <a:srgbClr val="1E2E6E"/>
              </a:solidFill>
              <a:latin typeface="Trebuchet MS" pitchFamily="34" charset="0"/>
            </a:rPr>
            <a:t>Mayolo</a:t>
          </a:r>
          <a:endParaRPr lang="es-PE" sz="1400" kern="1200" dirty="0" smtClean="0">
            <a:solidFill>
              <a:srgbClr val="1E2E6E"/>
            </a:solidFill>
            <a:latin typeface="Trebuchet MS" pitchFamily="34" charset="0"/>
          </a:endParaRPr>
        </a:p>
        <a:p>
          <a:pPr marL="176213" lvl="1" indent="-176213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400" kern="1200" dirty="0" smtClean="0">
              <a:solidFill>
                <a:srgbClr val="1E2E6E"/>
              </a:solidFill>
              <a:latin typeface="Trebuchet MS" pitchFamily="34" charset="0"/>
            </a:rPr>
            <a:t>Presentación de María</a:t>
          </a:r>
        </a:p>
        <a:p>
          <a:pPr marL="176213" lvl="1" indent="-176213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400" kern="1200" dirty="0" smtClean="0">
              <a:solidFill>
                <a:srgbClr val="1E2E6E"/>
              </a:solidFill>
              <a:latin typeface="Trebuchet MS" pitchFamily="34" charset="0"/>
            </a:rPr>
            <a:t>Soberana Orden Militar del Malta</a:t>
          </a:r>
        </a:p>
        <a:p>
          <a:pPr marL="176213" lvl="1" indent="-176213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400" kern="1200" dirty="0" smtClean="0">
              <a:solidFill>
                <a:srgbClr val="1E2E6E"/>
              </a:solidFill>
              <a:latin typeface="Trebuchet MS" pitchFamily="34" charset="0"/>
            </a:rPr>
            <a:t>Teresa Gonzales de </a:t>
          </a:r>
          <a:r>
            <a:rPr lang="es-PE" sz="1400" kern="1200" dirty="0" err="1" smtClean="0">
              <a:solidFill>
                <a:srgbClr val="1E2E6E"/>
              </a:solidFill>
              <a:latin typeface="Trebuchet MS" pitchFamily="34" charset="0"/>
            </a:rPr>
            <a:t>Fanning</a:t>
          </a:r>
          <a:endParaRPr lang="es-PE" sz="1400" kern="1200" dirty="0" smtClean="0">
            <a:solidFill>
              <a:srgbClr val="1E2E6E"/>
            </a:solidFill>
            <a:latin typeface="Trebuchet MS" pitchFamily="34" charset="0"/>
          </a:endParaRPr>
        </a:p>
      </dsp:txBody>
      <dsp:txXfrm>
        <a:off x="3816423" y="531316"/>
        <a:ext cx="3667661" cy="345321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784B6B0-F607-42C2-B79C-F98F2575D66C}">
      <dsp:nvSpPr>
        <dsp:cNvPr id="0" name=""/>
        <dsp:cNvSpPr/>
      </dsp:nvSpPr>
      <dsp:spPr>
        <a:xfrm>
          <a:off x="38" y="347779"/>
          <a:ext cx="3667661" cy="502117"/>
        </a:xfrm>
        <a:prstGeom prst="rect">
          <a:avLst/>
        </a:prstGeom>
        <a:solidFill>
          <a:srgbClr val="E3E829"/>
        </a:solidFill>
        <a:ln w="25400" cap="flat" cmpd="sng" algn="ctr">
          <a:solidFill>
            <a:srgbClr val="DCDDD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kern="1200" dirty="0" smtClean="0">
              <a:solidFill>
                <a:srgbClr val="1E2E6E"/>
              </a:solidFill>
            </a:rPr>
            <a:t>Actividades con las I.E</a:t>
          </a:r>
          <a:endParaRPr lang="es-PE" sz="1800" b="1" kern="1200" dirty="0">
            <a:solidFill>
              <a:srgbClr val="1E2E6E"/>
            </a:solidFill>
          </a:endParaRPr>
        </a:p>
      </dsp:txBody>
      <dsp:txXfrm>
        <a:off x="38" y="347779"/>
        <a:ext cx="3667661" cy="502117"/>
      </dsp:txXfrm>
    </dsp:sp>
    <dsp:sp modelId="{3E661F55-4DF7-41BB-A2C0-AEC37991B7BA}">
      <dsp:nvSpPr>
        <dsp:cNvPr id="0" name=""/>
        <dsp:cNvSpPr/>
      </dsp:nvSpPr>
      <dsp:spPr>
        <a:xfrm>
          <a:off x="38" y="908637"/>
          <a:ext cx="3667661" cy="2810880"/>
        </a:xfrm>
        <a:prstGeom prst="rect">
          <a:avLst/>
        </a:prstGeom>
        <a:noFill/>
        <a:ln w="3175" cap="flat" cmpd="sng" algn="ctr">
          <a:solidFill>
            <a:srgbClr val="DCDDDE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76213" lvl="1" indent="-176213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1" kern="1200" dirty="0" smtClean="0">
              <a:solidFill>
                <a:srgbClr val="1E2E6E"/>
              </a:solidFill>
              <a:latin typeface="Trebuchet MS" pitchFamily="34" charset="0"/>
              <a:ea typeface="Batang" pitchFamily="18" charset="-127"/>
              <a:cs typeface="Trebuchet MS"/>
            </a:rPr>
            <a:t>Marzo: </a:t>
          </a:r>
          <a:r>
            <a:rPr lang="es-ES" sz="1400" b="0" kern="1200" dirty="0" smtClean="0">
              <a:solidFill>
                <a:srgbClr val="1E2E6E"/>
              </a:solidFill>
              <a:latin typeface="Trebuchet MS" pitchFamily="34" charset="0"/>
              <a:ea typeface="Batang" pitchFamily="18" charset="-127"/>
              <a:cs typeface="Trebuchet MS"/>
            </a:rPr>
            <a:t>Capacitación de metodología a las I.E.(p)</a:t>
          </a:r>
          <a:endParaRPr lang="es-PE" sz="1400" b="0" kern="1200" dirty="0">
            <a:solidFill>
              <a:srgbClr val="1E2E6E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1" kern="1200" dirty="0" smtClean="0">
              <a:solidFill>
                <a:srgbClr val="1E2E6E"/>
              </a:solidFill>
              <a:latin typeface="Trebuchet MS" pitchFamily="34" charset="0"/>
              <a:ea typeface="Batang" pitchFamily="18" charset="-127"/>
              <a:cs typeface="Trebuchet MS"/>
            </a:rPr>
            <a:t>Abril:</a:t>
          </a:r>
          <a:r>
            <a:rPr lang="es-ES" sz="1400" b="0" kern="1200" dirty="0" smtClean="0">
              <a:solidFill>
                <a:srgbClr val="1E2E6E"/>
              </a:solidFill>
              <a:latin typeface="Trebuchet MS" pitchFamily="34" charset="0"/>
              <a:ea typeface="Batang" pitchFamily="18" charset="-127"/>
              <a:cs typeface="Trebuchet MS"/>
            </a:rPr>
            <a:t> Capacitación de metodología a las I.E.(v)</a:t>
          </a:r>
          <a:endParaRPr lang="es-ES" sz="1400" b="0" kern="1200" dirty="0">
            <a:solidFill>
              <a:srgbClr val="1E2E6E"/>
            </a:solidFill>
            <a:latin typeface="Trebuchet MS" pitchFamily="34" charset="0"/>
            <a:ea typeface="Batang" pitchFamily="18" charset="-127"/>
            <a:cs typeface="Trebuchet M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1" kern="1200" dirty="0" smtClean="0">
              <a:solidFill>
                <a:srgbClr val="1E2E6E"/>
              </a:solidFill>
              <a:latin typeface="Trebuchet MS" pitchFamily="34" charset="0"/>
              <a:ea typeface="Batang" pitchFamily="18" charset="-127"/>
              <a:cs typeface="Trebuchet MS"/>
            </a:rPr>
            <a:t>Abril a Mayo: </a:t>
          </a:r>
          <a:r>
            <a:rPr lang="es-ES" sz="1400" b="0" kern="1200" dirty="0" smtClean="0">
              <a:solidFill>
                <a:srgbClr val="1E2E6E"/>
              </a:solidFill>
              <a:latin typeface="Trebuchet MS" pitchFamily="34" charset="0"/>
              <a:ea typeface="Batang" pitchFamily="18" charset="-127"/>
              <a:cs typeface="Trebuchet MS"/>
            </a:rPr>
            <a:t>Descarga o entrega de materiales (p)</a:t>
          </a:r>
          <a:endParaRPr lang="es-ES" sz="1400" b="0" kern="1200" dirty="0">
            <a:solidFill>
              <a:srgbClr val="1E2E6E"/>
            </a:solidFill>
            <a:latin typeface="Trebuchet MS" pitchFamily="34" charset="0"/>
            <a:ea typeface="Batang" pitchFamily="18" charset="-127"/>
            <a:cs typeface="Trebuchet M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1" kern="1200" dirty="0" smtClean="0">
              <a:solidFill>
                <a:srgbClr val="1E2E6E"/>
              </a:solidFill>
              <a:latin typeface="Trebuchet MS" pitchFamily="34" charset="0"/>
              <a:ea typeface="Batang" pitchFamily="18" charset="-127"/>
              <a:cs typeface="Trebuchet MS"/>
            </a:rPr>
            <a:t>Abril a Mayo: </a:t>
          </a:r>
          <a:r>
            <a:rPr lang="es-ES" sz="1400" b="0" kern="1200" dirty="0" smtClean="0">
              <a:solidFill>
                <a:srgbClr val="1E2E6E"/>
              </a:solidFill>
              <a:latin typeface="Trebuchet MS" pitchFamily="34" charset="0"/>
              <a:ea typeface="Batang" pitchFamily="18" charset="-127"/>
              <a:cs typeface="Trebuchet MS"/>
            </a:rPr>
            <a:t>Capacitación del uso de la plataforma virtual a las I.E. </a:t>
          </a:r>
          <a:endParaRPr lang="es-ES" sz="1400" b="0" kern="1200" dirty="0">
            <a:solidFill>
              <a:srgbClr val="1E2E6E"/>
            </a:solidFill>
            <a:latin typeface="Trebuchet MS" pitchFamily="34" charset="0"/>
            <a:ea typeface="Batang" pitchFamily="18" charset="-127"/>
            <a:cs typeface="Trebuchet M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1" kern="1200" dirty="0" smtClean="0">
              <a:solidFill>
                <a:srgbClr val="1E2E6E"/>
              </a:solidFill>
              <a:latin typeface="Trebuchet MS" pitchFamily="34" charset="0"/>
              <a:ea typeface="Batang" pitchFamily="18" charset="-127"/>
              <a:cs typeface="Trebuchet MS"/>
            </a:rPr>
            <a:t>Abril  / mayo: </a:t>
          </a:r>
          <a:r>
            <a:rPr lang="es-ES" sz="1400" b="0" kern="1200" dirty="0" smtClean="0">
              <a:solidFill>
                <a:srgbClr val="1E2E6E"/>
              </a:solidFill>
              <a:latin typeface="Trebuchet MS" pitchFamily="34" charset="0"/>
              <a:ea typeface="Batang" pitchFamily="18" charset="-127"/>
              <a:cs typeface="Trebuchet MS"/>
            </a:rPr>
            <a:t>Reunión con padres de familia</a:t>
          </a:r>
          <a:endParaRPr lang="es-ES" sz="1400" b="0" kern="1200" dirty="0">
            <a:solidFill>
              <a:srgbClr val="1E2E6E"/>
            </a:solidFill>
            <a:latin typeface="Trebuchet MS" pitchFamily="34" charset="0"/>
            <a:ea typeface="Batang" pitchFamily="18" charset="-127"/>
            <a:cs typeface="Trebuchet M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1" kern="1200" dirty="0" smtClean="0">
              <a:solidFill>
                <a:srgbClr val="1E2E6E"/>
              </a:solidFill>
              <a:latin typeface="Trebuchet MS" pitchFamily="34" charset="0"/>
              <a:ea typeface="Batang" pitchFamily="18" charset="-127"/>
              <a:cs typeface="Trebuchet MS"/>
            </a:rPr>
            <a:t>Octubre a noviembre:</a:t>
          </a:r>
          <a:r>
            <a:rPr lang="es-ES" sz="1400" b="0" kern="1200" dirty="0" smtClean="0">
              <a:solidFill>
                <a:srgbClr val="1E2E6E"/>
              </a:solidFill>
              <a:latin typeface="Trebuchet MS" pitchFamily="34" charset="0"/>
              <a:ea typeface="Batang" pitchFamily="18" charset="-127"/>
              <a:cs typeface="Trebuchet MS"/>
            </a:rPr>
            <a:t> Feria de Emprendimientos Financieros</a:t>
          </a:r>
          <a:endParaRPr lang="es-ES" sz="1400" b="0" kern="1200" dirty="0">
            <a:solidFill>
              <a:srgbClr val="1E2E6E"/>
            </a:solidFill>
            <a:latin typeface="Trebuchet MS" pitchFamily="34" charset="0"/>
            <a:ea typeface="Batang" pitchFamily="18" charset="-127"/>
            <a:cs typeface="Trebuchet M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1" kern="1200" dirty="0" smtClean="0">
              <a:solidFill>
                <a:srgbClr val="1E2E6E"/>
              </a:solidFill>
              <a:latin typeface="Trebuchet MS" pitchFamily="34" charset="0"/>
              <a:ea typeface="Batang" pitchFamily="18" charset="-127"/>
              <a:cs typeface="Trebuchet MS"/>
            </a:rPr>
            <a:t>Diciembre: </a:t>
          </a:r>
          <a:r>
            <a:rPr lang="es-ES" sz="1400" b="0" kern="1200" dirty="0" smtClean="0">
              <a:solidFill>
                <a:srgbClr val="1E2E6E"/>
              </a:solidFill>
              <a:latin typeface="Trebuchet MS" pitchFamily="34" charset="0"/>
              <a:ea typeface="Batang" pitchFamily="18" charset="-127"/>
              <a:cs typeface="Trebuchet MS"/>
            </a:rPr>
            <a:t>Clausura del programa</a:t>
          </a:r>
          <a:endParaRPr lang="es-ES" sz="1400" b="0" kern="1200" dirty="0">
            <a:solidFill>
              <a:srgbClr val="1E2E6E"/>
            </a:solidFill>
            <a:latin typeface="Trebuchet MS" pitchFamily="34" charset="0"/>
            <a:ea typeface="Batang" pitchFamily="18" charset="-127"/>
            <a:cs typeface="Trebuchet MS"/>
          </a:endParaRPr>
        </a:p>
      </dsp:txBody>
      <dsp:txXfrm>
        <a:off x="38" y="908637"/>
        <a:ext cx="3667661" cy="2810880"/>
      </dsp:txXfrm>
    </dsp:sp>
    <dsp:sp modelId="{09FAE36E-5865-425D-89D5-5FEB691F7A5F}">
      <dsp:nvSpPr>
        <dsp:cNvPr id="0" name=""/>
        <dsp:cNvSpPr/>
      </dsp:nvSpPr>
      <dsp:spPr>
        <a:xfrm>
          <a:off x="4181172" y="349730"/>
          <a:ext cx="3667661" cy="502117"/>
        </a:xfrm>
        <a:prstGeom prst="rect">
          <a:avLst/>
        </a:prstGeom>
        <a:solidFill>
          <a:srgbClr val="E3E829"/>
        </a:solidFill>
        <a:ln w="25400" cap="flat" cmpd="sng" algn="ctr">
          <a:solidFill>
            <a:srgbClr val="DCDDD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kern="1200" dirty="0" smtClean="0">
              <a:solidFill>
                <a:srgbClr val="1E2E6E"/>
              </a:solidFill>
            </a:rPr>
            <a:t>Actividades en aulas</a:t>
          </a:r>
          <a:endParaRPr lang="es-PE" sz="1800" b="1" kern="1200" dirty="0">
            <a:solidFill>
              <a:srgbClr val="1E2E6E"/>
            </a:solidFill>
          </a:endParaRPr>
        </a:p>
      </dsp:txBody>
      <dsp:txXfrm>
        <a:off x="4181172" y="349730"/>
        <a:ext cx="3667661" cy="502117"/>
      </dsp:txXfrm>
    </dsp:sp>
    <dsp:sp modelId="{B05A3225-D38A-4BAF-8A47-D4D47704D17C}">
      <dsp:nvSpPr>
        <dsp:cNvPr id="0" name=""/>
        <dsp:cNvSpPr/>
      </dsp:nvSpPr>
      <dsp:spPr>
        <a:xfrm>
          <a:off x="4181172" y="908637"/>
          <a:ext cx="3667661" cy="2810880"/>
        </a:xfrm>
        <a:prstGeom prst="rect">
          <a:avLst/>
        </a:prstGeom>
        <a:noFill/>
        <a:ln w="3175" cap="flat" cmpd="sng" algn="ctr">
          <a:solidFill>
            <a:srgbClr val="DCDDDE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76213" lvl="1" indent="-176213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b="1" kern="1200" dirty="0" smtClean="0">
              <a:solidFill>
                <a:srgbClr val="1E2E6E"/>
              </a:solidFill>
              <a:latin typeface="Trebuchet MS"/>
              <a:cs typeface="Trebuchet MS"/>
            </a:rPr>
            <a:t>Abril - Mayo: </a:t>
          </a:r>
          <a:r>
            <a:rPr lang="es-ES" sz="1400" b="0" kern="1200" dirty="0" smtClean="0">
              <a:solidFill>
                <a:srgbClr val="1E2E6E"/>
              </a:solidFill>
              <a:latin typeface="Trebuchet MS"/>
              <a:ea typeface="Batang" pitchFamily="18" charset="-127"/>
              <a:cs typeface="Trebuchet MS"/>
            </a:rPr>
            <a:t>Autoexploración  y proyecto de vida</a:t>
          </a:r>
          <a:endParaRPr lang="es-PE" sz="1400" b="0" kern="1200" dirty="0">
            <a:solidFill>
              <a:srgbClr val="1E2E6E"/>
            </a:solidFill>
          </a:endParaRPr>
        </a:p>
        <a:p>
          <a:pPr marL="176213" lvl="1" indent="-176213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1" kern="1200" dirty="0" smtClean="0">
              <a:solidFill>
                <a:srgbClr val="1E2E6E"/>
              </a:solidFill>
              <a:latin typeface="Trebuchet MS"/>
              <a:cs typeface="Trebuchet MS"/>
            </a:rPr>
            <a:t>Mayo - junio: </a:t>
          </a:r>
          <a:r>
            <a:rPr lang="es-ES" sz="1400" b="0" kern="1200" dirty="0" smtClean="0">
              <a:solidFill>
                <a:srgbClr val="1E2E6E"/>
              </a:solidFill>
              <a:latin typeface="Trebuchet MS"/>
              <a:cs typeface="Trebuchet MS"/>
            </a:rPr>
            <a:t>Derechos y responsabilidades / Campaña de Prevención de </a:t>
          </a:r>
          <a:r>
            <a:rPr lang="es-ES" sz="1400" b="0" kern="1200" dirty="0" err="1" smtClean="0">
              <a:solidFill>
                <a:srgbClr val="1E2E6E"/>
              </a:solidFill>
              <a:latin typeface="Trebuchet MS"/>
              <a:cs typeface="Trebuchet MS"/>
            </a:rPr>
            <a:t>bullying</a:t>
          </a:r>
          <a:endParaRPr lang="es-ES" sz="1400" b="0" kern="1200" dirty="0">
            <a:solidFill>
              <a:srgbClr val="1E2E6E"/>
            </a:solidFill>
            <a:latin typeface="Trebuchet MS"/>
            <a:cs typeface="Trebuchet MS"/>
          </a:endParaRPr>
        </a:p>
        <a:p>
          <a:pPr marL="176213" lvl="1" indent="-176213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1" kern="1200" dirty="0" smtClean="0">
              <a:solidFill>
                <a:srgbClr val="1E2E6E"/>
              </a:solidFill>
              <a:latin typeface="Trebuchet MS"/>
              <a:cs typeface="Trebuchet MS"/>
            </a:rPr>
            <a:t>Junio: </a:t>
          </a:r>
          <a:r>
            <a:rPr lang="es-ES" sz="1400" b="0" kern="1200" dirty="0" smtClean="0">
              <a:solidFill>
                <a:srgbClr val="1E2E6E"/>
              </a:solidFill>
              <a:latin typeface="Trebuchet MS"/>
              <a:cs typeface="Trebuchet MS"/>
            </a:rPr>
            <a:t>Elección y conformación de clubes Emprendiendo /Inicio del proceso de ahorro</a:t>
          </a:r>
        </a:p>
        <a:p>
          <a:pPr marL="176213" lvl="1" indent="-176213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1" kern="1200" dirty="0" smtClean="0">
              <a:solidFill>
                <a:srgbClr val="1E2E6E"/>
              </a:solidFill>
              <a:latin typeface="Trebuchet MS"/>
              <a:cs typeface="Trebuchet MS"/>
            </a:rPr>
            <a:t>Julio - Setiembre: </a:t>
          </a:r>
          <a:r>
            <a:rPr lang="es-ES" sz="1400" b="0" kern="1200" dirty="0" smtClean="0">
              <a:solidFill>
                <a:srgbClr val="1E2E6E"/>
              </a:solidFill>
              <a:latin typeface="Trebuchet MS"/>
              <a:cs typeface="Trebuchet MS"/>
            </a:rPr>
            <a:t>Emprendimiento social</a:t>
          </a:r>
          <a:endParaRPr lang="es-ES" sz="1400" b="0" kern="1200" dirty="0">
            <a:solidFill>
              <a:srgbClr val="1E2E6E"/>
            </a:solidFill>
            <a:latin typeface="Trebuchet MS"/>
            <a:cs typeface="Trebuchet MS"/>
          </a:endParaRPr>
        </a:p>
        <a:p>
          <a:pPr marL="176213" lvl="1" indent="-176213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1" kern="1200" dirty="0" smtClean="0">
              <a:solidFill>
                <a:srgbClr val="1E2E6E"/>
              </a:solidFill>
              <a:latin typeface="Trebuchet MS"/>
              <a:cs typeface="Trebuchet MS"/>
            </a:rPr>
            <a:t>Setiembre - Octubre: </a:t>
          </a:r>
          <a:r>
            <a:rPr lang="es-ES" sz="1400" b="0" kern="1200" dirty="0" smtClean="0">
              <a:solidFill>
                <a:srgbClr val="1E2E6E"/>
              </a:solidFill>
              <a:latin typeface="Trebuchet MS"/>
              <a:cs typeface="Trebuchet MS"/>
            </a:rPr>
            <a:t>Emprendimiento financiero</a:t>
          </a:r>
          <a:endParaRPr lang="es-ES" sz="1400" b="0" kern="1200" dirty="0">
            <a:solidFill>
              <a:srgbClr val="1E2E6E"/>
            </a:solidFill>
            <a:latin typeface="Trebuchet MS"/>
            <a:cs typeface="Trebuchet MS"/>
          </a:endParaRPr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400" b="1" kern="1200" dirty="0">
            <a:solidFill>
              <a:srgbClr val="1E2E6E"/>
            </a:solidFill>
            <a:latin typeface="Trebuchet MS"/>
            <a:ea typeface="Batang" pitchFamily="18" charset="-127"/>
            <a:cs typeface="Trebuchet MS"/>
          </a:endParaRPr>
        </a:p>
      </dsp:txBody>
      <dsp:txXfrm>
        <a:off x="4181172" y="908637"/>
        <a:ext cx="3667661" cy="2810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967568F9-53D2-480B-9263-4D64338193DE}" type="datetimeFigureOut">
              <a:rPr lang="es-PE"/>
              <a:pPr>
                <a:defRPr/>
              </a:pPr>
              <a:t>02/04/2013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501B3C75-52C3-4B87-BAFA-E88077C5DD2A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E07E8E74-B2A1-425D-A9E4-40DF9F565F9C}" type="datetimeFigureOut">
              <a:rPr lang="en-US"/>
              <a:pPr>
                <a:defRPr/>
              </a:pPr>
              <a:t>4/2/2013</a:t>
            </a:fld>
            <a:endParaRPr lang="es-P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P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noProof="0" smtClean="0"/>
              <a:t>Click to edit Master text styles</a:t>
            </a:r>
          </a:p>
          <a:p>
            <a:pPr lvl="1"/>
            <a:r>
              <a:rPr lang="es-ES_tradnl" noProof="0" smtClean="0"/>
              <a:t>Second level</a:t>
            </a:r>
          </a:p>
          <a:p>
            <a:pPr lvl="2"/>
            <a:r>
              <a:rPr lang="es-ES_tradnl" noProof="0" smtClean="0"/>
              <a:t>Third level</a:t>
            </a:r>
          </a:p>
          <a:p>
            <a:pPr lvl="3"/>
            <a:r>
              <a:rPr lang="es-ES_tradnl" noProof="0" smtClean="0"/>
              <a:t>Fourth level</a:t>
            </a:r>
          </a:p>
          <a:p>
            <a:pPr lvl="4"/>
            <a:r>
              <a:rPr lang="es-ES_tradnl" noProof="0" smtClean="0"/>
              <a:t>Fifth level</a:t>
            </a:r>
            <a:endParaRPr lang="es-P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C8712192-C247-4DC5-868C-7BFC1EA31883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29700" name="3 Marcador de encabezado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PE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"Emprendiendo" programa de educación social y financiera.</a:t>
            </a:r>
            <a:endParaRPr lang="es-MX" smtClean="0">
              <a:solidFill>
                <a:srgbClr val="000000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29701" name="4 Marcador de fecha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F8ED9BB-CE4F-4ACD-8AF2-8975E251A5DB}" type="datetime1">
              <a:rPr lang="es-PE" smtClean="0">
                <a:solidFill>
                  <a:srgbClr val="000000"/>
                </a:solidFill>
              </a:rPr>
              <a:pPr/>
              <a:t>02/04/2013</a:t>
            </a:fld>
            <a:endParaRPr lang="es-MX" smtClean="0">
              <a:solidFill>
                <a:srgbClr val="000000"/>
              </a:solidFill>
            </a:endParaRPr>
          </a:p>
        </p:txBody>
      </p:sp>
      <p:sp>
        <p:nvSpPr>
          <p:cNvPr id="29702" name="5 Marcador de pie de página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s-PE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"Emprendiendo" es una iniciativa de Visión Solidaria</a:t>
            </a:r>
            <a:endParaRPr lang="es-MX" smtClean="0">
              <a:solidFill>
                <a:srgbClr val="000000"/>
              </a:solidFill>
              <a:latin typeface="Calibri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307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1FAF36B-7F55-4472-A350-3A7D665F9624}" type="slidenum">
              <a:rPr lang="es-PE" smtClean="0"/>
              <a:pPr/>
              <a:t>10</a:t>
            </a:fld>
            <a:endParaRPr lang="es-P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317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CF851E2-F320-4E12-A36D-7D90E014A1BC}" type="slidenum">
              <a:rPr lang="es-PE" smtClean="0"/>
              <a:pPr/>
              <a:t>11</a:t>
            </a:fld>
            <a:endParaRPr lang="es-P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32772" name="3 Marcador de encabezado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PE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"Emprendiendo" programa de educación social y financiera.</a:t>
            </a:r>
            <a:endParaRPr lang="es-MX" smtClean="0">
              <a:solidFill>
                <a:srgbClr val="000000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32773" name="4 Marcador de fecha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1339D92-D634-4BED-BD28-FCCD4354C73C}" type="datetime1">
              <a:rPr lang="es-PE" smtClean="0">
                <a:solidFill>
                  <a:srgbClr val="000000"/>
                </a:solidFill>
              </a:rPr>
              <a:pPr/>
              <a:t>02/04/2013</a:t>
            </a:fld>
            <a:endParaRPr lang="es-MX" smtClean="0">
              <a:solidFill>
                <a:srgbClr val="000000"/>
              </a:solidFill>
            </a:endParaRPr>
          </a:p>
        </p:txBody>
      </p:sp>
      <p:sp>
        <p:nvSpPr>
          <p:cNvPr id="32774" name="5 Marcador de pie de página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s-PE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"Emprendiendo" es una iniciativa de Visión Solidaria</a:t>
            </a:r>
            <a:endParaRPr lang="es-MX" smtClean="0">
              <a:solidFill>
                <a:srgbClr val="000000"/>
              </a:solidFill>
              <a:latin typeface="Calibri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337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7FD65F3-896D-4F8B-B0B7-04FE16AAFD57}" type="slidenum">
              <a:rPr lang="es-PE" smtClean="0"/>
              <a:pPr/>
              <a:t>13</a:t>
            </a:fld>
            <a:endParaRPr lang="es-P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3482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35AEB11-F9BD-4C84-B388-6C1DC95F8535}" type="slidenum">
              <a:rPr lang="es-PE" smtClean="0"/>
              <a:pPr/>
              <a:t>14</a:t>
            </a:fld>
            <a:endParaRPr lang="es-P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s-P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s-P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PE"/>
              <a:t>15</a:t>
            </a:r>
            <a:fld id="{58234330-27E4-46AC-9A94-950AFE3E69C0}" type="datetimeFigureOut">
              <a:rPr lang="es-PE"/>
              <a:pPr>
                <a:defRPr/>
              </a:pPr>
              <a:t>02/04/2013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471A0-55C0-431C-AB1B-8DC01D9B8BD6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s-P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P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98284-4B56-423E-B027-60ABC48527A6}" type="datetimeFigureOut">
              <a:rPr lang="es-PE"/>
              <a:pPr>
                <a:defRPr/>
              </a:pPr>
              <a:t>02/04/2013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F9E5E-3A4E-4C84-A869-AB850B62BB3C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s-P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P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D18EC-9E3C-48B1-A90D-D42A9A82ACBB}" type="datetimeFigureOut">
              <a:rPr lang="es-PE"/>
              <a:pPr>
                <a:defRPr/>
              </a:pPr>
              <a:t>02/04/2013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3014A-8AF5-4EC9-B187-9B718403EFD3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/>
        </p:nvSpPr>
        <p:spPr>
          <a:xfrm>
            <a:off x="0" y="6453188"/>
            <a:ext cx="9144000" cy="404812"/>
          </a:xfrm>
          <a:prstGeom prst="rect">
            <a:avLst/>
          </a:prstGeom>
          <a:solidFill>
            <a:srgbClr val="E3E829"/>
          </a:solidFill>
          <a:ln>
            <a:solidFill>
              <a:srgbClr val="E3E8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5" name="Rectangle 15"/>
          <p:cNvSpPr/>
          <p:nvPr/>
        </p:nvSpPr>
        <p:spPr>
          <a:xfrm>
            <a:off x="0" y="0"/>
            <a:ext cx="9144000" cy="1223963"/>
          </a:xfrm>
          <a:prstGeom prst="rect">
            <a:avLst/>
          </a:prstGeom>
          <a:solidFill>
            <a:srgbClr val="1E2E6E"/>
          </a:solidFill>
          <a:ln>
            <a:solidFill>
              <a:srgbClr val="1E2E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E" dirty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6" name="Rectangle 16"/>
          <p:cNvSpPr>
            <a:spLocks noChangeArrowheads="1"/>
          </p:cNvSpPr>
          <p:nvPr userDrawn="1"/>
        </p:nvSpPr>
        <p:spPr bwMode="auto">
          <a:xfrm>
            <a:off x="179388" y="6524625"/>
            <a:ext cx="36464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s-PE" sz="1000" dirty="0">
                <a:solidFill>
                  <a:srgbClr val="1E2E6E"/>
                </a:solidFill>
                <a:latin typeface="Trebuchet MS" pitchFamily="34" charset="0"/>
                <a:cs typeface="+mn-cs"/>
              </a:rPr>
              <a:t>Emprendiendo: Programa de Educación Social y Financiera 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0" y="188913"/>
            <a:ext cx="115093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dirty="0" smtClean="0"/>
              <a:t>Click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</a:t>
            </a:r>
            <a:r>
              <a:rPr lang="es-ES_tradnl" dirty="0" err="1" smtClean="0"/>
              <a:t>Master</a:t>
            </a:r>
            <a:r>
              <a:rPr lang="es-ES_tradnl" dirty="0" smtClean="0"/>
              <a:t>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s-P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P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8910F-530A-4BF9-9AED-18185B318BD0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s-P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0B2BE-36B1-44B4-A582-CC5BAF37AC0F}" type="datetimeFigureOut">
              <a:rPr lang="es-PE"/>
              <a:pPr>
                <a:defRPr/>
              </a:pPr>
              <a:t>02/04/2013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13A8D-13DC-4427-A472-155791F6C525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s-P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P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P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88AB8-9248-4E2C-A754-E9CBF309B5C7}" type="datetimeFigureOut">
              <a:rPr lang="es-PE"/>
              <a:pPr>
                <a:defRPr/>
              </a:pPr>
              <a:t>02/04/2013</a:t>
            </a:fld>
            <a:endParaRPr lang="es-P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F56AD-C281-4764-8AAA-232065FC19A6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s-P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P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P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B3427-F013-46FF-91E7-A68A69C8718C}" type="datetimeFigureOut">
              <a:rPr lang="es-PE"/>
              <a:pPr>
                <a:defRPr/>
              </a:pPr>
              <a:t>02/04/2013</a:t>
            </a:fld>
            <a:endParaRPr lang="es-P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CA3B5-F5AA-4C2C-9B70-4A74FD0F01D2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s-P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AC982-84D2-487D-A56D-A3D253B7A679}" type="datetimeFigureOut">
              <a:rPr lang="es-PE"/>
              <a:pPr>
                <a:defRPr/>
              </a:pPr>
              <a:t>02/04/2013</a:t>
            </a:fld>
            <a:endParaRPr lang="es-P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98FAF-372B-4413-86FF-76107B0A2032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2B8B1-7965-441C-9E1A-E42638CB39B3}" type="datetimeFigureOut">
              <a:rPr lang="es-PE"/>
              <a:pPr>
                <a:defRPr/>
              </a:pPr>
              <a:t>02/04/2013</a:t>
            </a:fld>
            <a:endParaRPr lang="es-P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BA7E1-7E8A-4B97-B967-0BA6E1DE47BA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s-P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P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C2BCA-09FE-4C1F-8F8C-5A9EF04EDB58}" type="datetimeFigureOut">
              <a:rPr lang="es-PE"/>
              <a:pPr>
                <a:defRPr/>
              </a:pPr>
              <a:t>02/04/2013</a:t>
            </a:fld>
            <a:endParaRPr lang="es-P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6083A-357C-4754-8C77-EBF290B29BE8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s-P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_tradnl" noProof="0" smtClean="0"/>
              <a:t>Drag picture to placeholder or click icon to add</a:t>
            </a:r>
            <a:endParaRPr lang="es-PE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08F38-84D6-40B1-BBA6-C3CE1B256FE2}" type="datetimeFigureOut">
              <a:rPr lang="es-PE"/>
              <a:pPr>
                <a:defRPr/>
              </a:pPr>
              <a:t>02/04/2013</a:t>
            </a:fld>
            <a:endParaRPr lang="es-P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CECDF-8E56-4963-94C2-22CFFF1116D9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Click to edit Master title style</a:t>
            </a:r>
            <a:endParaRPr lang="es-PE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P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s-PE"/>
              <a:t>Emprendiendo </a:t>
            </a:r>
            <a:r>
              <a:rPr lang="en-US"/>
              <a:t>–</a:t>
            </a:r>
            <a:r>
              <a:rPr lang="es-PE"/>
              <a:t> Desayuno de Presentación 15 de marzo de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798266AE-C35E-4320-B5E6-080BE0576E26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  <p:sp>
        <p:nvSpPr>
          <p:cNvPr id="9" name="Rectangle 8"/>
          <p:cNvSpPr/>
          <p:nvPr/>
        </p:nvSpPr>
        <p:spPr>
          <a:xfrm>
            <a:off x="-1765300" y="836613"/>
            <a:ext cx="1584325" cy="18716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sz="1000" b="1">
                <a:solidFill>
                  <a:srgbClr val="FFFFFF"/>
                </a:solidFill>
                <a:ea typeface="MS PGothic" pitchFamily="34" charset="-128"/>
              </a:rPr>
              <a:t>Guía de Colores</a:t>
            </a:r>
          </a:p>
          <a:p>
            <a:pPr>
              <a:defRPr/>
            </a:pPr>
            <a:r>
              <a:rPr lang="pt-BR" sz="1000">
                <a:solidFill>
                  <a:srgbClr val="FFFFFF"/>
                </a:solidFill>
                <a:ea typeface="MS PGothic" pitchFamily="34" charset="-128"/>
              </a:rPr>
              <a:t>Azul</a:t>
            </a:r>
          </a:p>
          <a:p>
            <a:pPr>
              <a:defRPr/>
            </a:pPr>
            <a:r>
              <a:rPr lang="pt-BR" sz="1000">
                <a:solidFill>
                  <a:srgbClr val="FFFFFF"/>
                </a:solidFill>
                <a:ea typeface="MS PGothic" pitchFamily="34" charset="-128"/>
              </a:rPr>
              <a:t>R: 30 G: 46 B: 110</a:t>
            </a:r>
          </a:p>
          <a:p>
            <a:pPr>
              <a:defRPr/>
            </a:pPr>
            <a:r>
              <a:rPr lang="pt-BR" sz="1000">
                <a:solidFill>
                  <a:srgbClr val="FFFFFF"/>
                </a:solidFill>
                <a:ea typeface="MS PGothic" pitchFamily="34" charset="-128"/>
              </a:rPr>
              <a:t>Aqua</a:t>
            </a:r>
          </a:p>
          <a:p>
            <a:pPr>
              <a:defRPr/>
            </a:pPr>
            <a:r>
              <a:rPr lang="pt-BR" sz="1000">
                <a:solidFill>
                  <a:srgbClr val="FFFFFF"/>
                </a:solidFill>
                <a:ea typeface="MS PGothic" pitchFamily="34" charset="-128"/>
              </a:rPr>
              <a:t>R: 0 G: 174 B: 203</a:t>
            </a:r>
          </a:p>
          <a:p>
            <a:pPr>
              <a:defRPr/>
            </a:pPr>
            <a:r>
              <a:rPr lang="pt-BR" sz="1000">
                <a:solidFill>
                  <a:srgbClr val="FFFFFF"/>
                </a:solidFill>
                <a:ea typeface="MS PGothic" pitchFamily="34" charset="-128"/>
              </a:rPr>
              <a:t>Amarillo</a:t>
            </a:r>
          </a:p>
          <a:p>
            <a:pPr>
              <a:defRPr/>
            </a:pPr>
            <a:r>
              <a:rPr lang="pt-BR" sz="1000">
                <a:solidFill>
                  <a:srgbClr val="FFFFFF"/>
                </a:solidFill>
                <a:ea typeface="MS PGothic" pitchFamily="34" charset="-128"/>
              </a:rPr>
              <a:t>R: 227 G: 232 B: 41</a:t>
            </a:r>
            <a:endParaRPr lang="es-PE" sz="1000">
              <a:solidFill>
                <a:srgbClr val="FFFFFF"/>
              </a:solidFill>
              <a:ea typeface="MS PGothic" pitchFamily="34" charset="-128"/>
            </a:endParaRPr>
          </a:p>
          <a:p>
            <a:pPr>
              <a:defRPr/>
            </a:pPr>
            <a:r>
              <a:rPr lang="es-PE" sz="1000">
                <a:solidFill>
                  <a:srgbClr val="FFFFFF"/>
                </a:solidFill>
                <a:ea typeface="MS PGothic" pitchFamily="34" charset="-128"/>
              </a:rPr>
              <a:t>Gris </a:t>
            </a:r>
          </a:p>
          <a:p>
            <a:pPr>
              <a:defRPr/>
            </a:pPr>
            <a:r>
              <a:rPr lang="es-PE" sz="1000">
                <a:solidFill>
                  <a:srgbClr val="FFFFFF"/>
                </a:solidFill>
                <a:ea typeface="MS PGothic" pitchFamily="34" charset="-128"/>
              </a:rPr>
              <a:t>R: 220 G: 221 B:222</a:t>
            </a:r>
          </a:p>
          <a:p>
            <a:pPr>
              <a:defRPr/>
            </a:pPr>
            <a:r>
              <a:rPr lang="es-PE" sz="1000">
                <a:solidFill>
                  <a:srgbClr val="FFFFFF"/>
                </a:solidFill>
                <a:ea typeface="MS PGothic" pitchFamily="34" charset="-128"/>
              </a:rPr>
              <a:t>Plomo</a:t>
            </a:r>
          </a:p>
          <a:p>
            <a:pPr>
              <a:defRPr/>
            </a:pPr>
            <a:r>
              <a:rPr lang="es-PE" sz="1000">
                <a:solidFill>
                  <a:srgbClr val="FFFFFF"/>
                </a:solidFill>
                <a:ea typeface="MS PGothic" pitchFamily="34" charset="-128"/>
              </a:rPr>
              <a:t>R: 126 G: 128 B:131</a:t>
            </a:r>
          </a:p>
          <a:p>
            <a:pPr>
              <a:defRPr/>
            </a:pPr>
            <a:endParaRPr lang="pt-BR" sz="10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541338" y="1196975"/>
            <a:ext cx="144463" cy="144463"/>
          </a:xfrm>
          <a:prstGeom prst="rect">
            <a:avLst/>
          </a:prstGeom>
          <a:solidFill>
            <a:srgbClr val="1E2E6E"/>
          </a:solidFill>
          <a:ln>
            <a:solidFill>
              <a:srgbClr val="1E2E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 sz="1000" dirty="0"/>
          </a:p>
        </p:txBody>
      </p:sp>
      <p:sp>
        <p:nvSpPr>
          <p:cNvPr id="11" name="Rectangle 10"/>
          <p:cNvSpPr/>
          <p:nvPr/>
        </p:nvSpPr>
        <p:spPr>
          <a:xfrm>
            <a:off x="-541338" y="1484313"/>
            <a:ext cx="144463" cy="144462"/>
          </a:xfrm>
          <a:prstGeom prst="rect">
            <a:avLst/>
          </a:prstGeom>
          <a:solidFill>
            <a:srgbClr val="00AECB"/>
          </a:solidFill>
          <a:ln>
            <a:solidFill>
              <a:srgbClr val="00AE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 sz="1000" dirty="0"/>
          </a:p>
        </p:txBody>
      </p:sp>
      <p:sp>
        <p:nvSpPr>
          <p:cNvPr id="12" name="Rectangle 11"/>
          <p:cNvSpPr/>
          <p:nvPr/>
        </p:nvSpPr>
        <p:spPr>
          <a:xfrm>
            <a:off x="-541338" y="1773238"/>
            <a:ext cx="144463" cy="142875"/>
          </a:xfrm>
          <a:prstGeom prst="rect">
            <a:avLst/>
          </a:prstGeom>
          <a:solidFill>
            <a:srgbClr val="E3E829"/>
          </a:solidFill>
          <a:ln>
            <a:solidFill>
              <a:srgbClr val="E3E8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 sz="1000" dirty="0"/>
          </a:p>
        </p:txBody>
      </p:sp>
      <p:sp>
        <p:nvSpPr>
          <p:cNvPr id="13" name="Rectangle 12"/>
          <p:cNvSpPr/>
          <p:nvPr/>
        </p:nvSpPr>
        <p:spPr>
          <a:xfrm>
            <a:off x="-541338" y="2060575"/>
            <a:ext cx="144463" cy="144463"/>
          </a:xfrm>
          <a:prstGeom prst="rect">
            <a:avLst/>
          </a:prstGeom>
          <a:solidFill>
            <a:srgbClr val="DCDDDE"/>
          </a:solidFill>
          <a:ln>
            <a:solidFill>
              <a:srgbClr val="DCDD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 sz="1000" dirty="0"/>
          </a:p>
        </p:txBody>
      </p:sp>
      <p:sp>
        <p:nvSpPr>
          <p:cNvPr id="14" name="Rectangle 13"/>
          <p:cNvSpPr/>
          <p:nvPr/>
        </p:nvSpPr>
        <p:spPr>
          <a:xfrm>
            <a:off x="-541338" y="2349500"/>
            <a:ext cx="144463" cy="142875"/>
          </a:xfrm>
          <a:prstGeom prst="rect">
            <a:avLst/>
          </a:prstGeom>
          <a:solidFill>
            <a:srgbClr val="7E8083"/>
          </a:solidFill>
          <a:ln>
            <a:solidFill>
              <a:srgbClr val="7E80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7" r:id="rId1"/>
    <p:sldLayoutId id="2147484278" r:id="rId2"/>
    <p:sldLayoutId id="2147484279" r:id="rId3"/>
    <p:sldLayoutId id="2147484280" r:id="rId4"/>
    <p:sldLayoutId id="2147484281" r:id="rId5"/>
    <p:sldLayoutId id="2147484282" r:id="rId6"/>
    <p:sldLayoutId id="2147484283" r:id="rId7"/>
    <p:sldLayoutId id="2147484284" r:id="rId8"/>
    <p:sldLayoutId id="2147484285" r:id="rId9"/>
    <p:sldLayoutId id="2147484286" r:id="rId10"/>
    <p:sldLayoutId id="21474842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E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9" descr="C:\Users\p045971\Documents\Gisella\AFP INTEGRA\Programas RSE\Emprendiendo\2012 Emprendiendo\Fotos Emprendiendo 2012\Feria Emprendimientos financieros\ANDREA\DSCN0296 - cop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-26988"/>
            <a:ext cx="9180513" cy="4679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7"/>
          <p:cNvSpPr>
            <a:spLocks noChangeArrowheads="1"/>
          </p:cNvSpPr>
          <p:nvPr/>
        </p:nvSpPr>
        <p:spPr bwMode="auto">
          <a:xfrm>
            <a:off x="215900" y="4725988"/>
            <a:ext cx="874871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PE" sz="3200" b="1">
                <a:solidFill>
                  <a:schemeClr val="bg1"/>
                </a:solidFill>
                <a:latin typeface="Trebuchet MS" pitchFamily="34" charset="0"/>
              </a:rPr>
              <a:t>Emprendiendo</a:t>
            </a:r>
          </a:p>
          <a:p>
            <a:r>
              <a:rPr lang="es-PE" sz="2400" b="1">
                <a:solidFill>
                  <a:schemeClr val="bg1"/>
                </a:solidFill>
                <a:latin typeface="Trebuchet MS" pitchFamily="34" charset="0"/>
              </a:rPr>
              <a:t>Inauguración de 6ta edición del programa</a:t>
            </a:r>
          </a:p>
          <a:p>
            <a:endParaRPr lang="es-PE" sz="2400" b="1">
              <a:solidFill>
                <a:schemeClr val="bg1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ChangeArrowheads="1"/>
          </p:cNvSpPr>
          <p:nvPr/>
        </p:nvSpPr>
        <p:spPr bwMode="auto">
          <a:xfrm>
            <a:off x="179388" y="427038"/>
            <a:ext cx="6121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PE" sz="3200" b="1" dirty="0">
                <a:solidFill>
                  <a:schemeClr val="bg1"/>
                </a:solidFill>
                <a:latin typeface="Trebuchet MS" pitchFamily="34" charset="0"/>
              </a:rPr>
              <a:t>Innovación: Plataforma virtual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323850" y="2492375"/>
            <a:ext cx="8569325" cy="1584325"/>
          </a:xfrm>
        </p:spPr>
        <p:txBody>
          <a:bodyPr/>
          <a:lstStyle/>
          <a:p>
            <a:pPr marL="285750" indent="-285750" algn="just">
              <a:spcBef>
                <a:spcPct val="0"/>
              </a:spcBef>
              <a:buClr>
                <a:srgbClr val="00AECB"/>
              </a:buClr>
            </a:pPr>
            <a:r>
              <a:rPr lang="es-PE" sz="1600" smtClean="0">
                <a:solidFill>
                  <a:srgbClr val="1E2E6E"/>
                </a:solidFill>
                <a:latin typeface="Trebuchet MS" pitchFamily="34" charset="0"/>
              </a:rPr>
              <a:t>Las TIC son hoy en día uno de los pilares básicos de la sociedad. </a:t>
            </a:r>
          </a:p>
          <a:p>
            <a:pPr marL="285750" indent="-285750" algn="just">
              <a:spcBef>
                <a:spcPct val="0"/>
              </a:spcBef>
              <a:buClr>
                <a:srgbClr val="00AECB"/>
              </a:buClr>
            </a:pPr>
            <a:r>
              <a:rPr lang="es-PE" sz="1600" smtClean="0">
                <a:solidFill>
                  <a:srgbClr val="1E2E6E"/>
                </a:solidFill>
                <a:latin typeface="Trebuchet MS" pitchFamily="34" charset="0"/>
              </a:rPr>
              <a:t>La educación debe incorporar esta nueva realidad.</a:t>
            </a:r>
          </a:p>
          <a:p>
            <a:pPr marL="285750" indent="-285750" algn="just">
              <a:spcBef>
                <a:spcPct val="0"/>
              </a:spcBef>
              <a:buClr>
                <a:srgbClr val="00AECB"/>
              </a:buClr>
            </a:pPr>
            <a:r>
              <a:rPr lang="es-PE" sz="1600" smtClean="0">
                <a:solidFill>
                  <a:srgbClr val="1E2E6E"/>
                </a:solidFill>
                <a:latin typeface="Trebuchet MS" pitchFamily="34" charset="0"/>
              </a:rPr>
              <a:t>La capacitación a los docentes en las TIC es el inicio para este cambio.</a:t>
            </a:r>
          </a:p>
          <a:p>
            <a:pPr marL="285750" indent="-285750" algn="just">
              <a:spcBef>
                <a:spcPct val="0"/>
              </a:spcBef>
              <a:buClr>
                <a:srgbClr val="00AECB"/>
              </a:buClr>
            </a:pPr>
            <a:r>
              <a:rPr lang="es-PE" sz="1600" smtClean="0">
                <a:solidFill>
                  <a:srgbClr val="1E2E6E"/>
                </a:solidFill>
                <a:latin typeface="Trebuchet MS" pitchFamily="34" charset="0"/>
              </a:rPr>
              <a:t>Las empresas contribuimos a la actualización y desarrollo del Sistema Educativo en una sociedad fuertemente influida por las nuevas tecnologías.</a:t>
            </a:r>
          </a:p>
        </p:txBody>
      </p:sp>
      <p:sp>
        <p:nvSpPr>
          <p:cNvPr id="4" name="Rectangle 3"/>
          <p:cNvSpPr/>
          <p:nvPr/>
        </p:nvSpPr>
        <p:spPr>
          <a:xfrm>
            <a:off x="395288" y="1412875"/>
            <a:ext cx="8497887" cy="954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s-PE" sz="1400" dirty="0">
                <a:solidFill>
                  <a:srgbClr val="1E2E6E"/>
                </a:solidFill>
                <a:cs typeface="+mn-cs"/>
              </a:rPr>
              <a:t>“Las tecnologías de la información y la comunicación (TIC) pueden contribuir al acceso universal a la educación, la igualdad en la instrucción, el ejercicio de la enseñanza y el aprendizaje de calidad y el desarrollo profesional de los docentes, así como a la gestión dirección y administración más eficientes del sistema educativo”. </a:t>
            </a:r>
          </a:p>
          <a:p>
            <a:pPr algn="r">
              <a:defRPr/>
            </a:pPr>
            <a:r>
              <a:rPr lang="es-PE" sz="1400" dirty="0">
                <a:solidFill>
                  <a:srgbClr val="1E2E6E"/>
                </a:solidFill>
                <a:cs typeface="+mn-cs"/>
              </a:rPr>
              <a:t> UNESCO.</a:t>
            </a:r>
          </a:p>
        </p:txBody>
      </p:sp>
      <p:sp>
        <p:nvSpPr>
          <p:cNvPr id="22533" name="AutoShape 4" descr="data:image/jpeg;base64,/9j/4AAQSkZJRgABAQAAAQABAAD/2wCEAAkGBhQSDxQUEBQVFBUWFRQXFxcUFxYXFRcUFRUXGhUWFxUXHCYeGBkkHRgYHy8gJCcpLSwsFR4xNTAqNSYrLCkBCQoKBQUFDQUFDSkYEhgpKSkpKSkpKSkpKSkpKSkpKSkpKSkpKSkpKSkpKSkpKSkpKSkpKSkpKSkpKSkpKSkpKf/AABEIAOEA4QMBIgACEQEDEQH/xAAcAAEAAgMBAQEAAAAAAAAAAAAABQYBAwQCBwj/xABdEAACAQMCAwMGBQsPCQUJAAABAgMABBEFEgYhMRNBUQcUImFxkSOBobHBJTI1UnJzdJKys7QVJDRCU1RigoOTosLD0dMzQ0RVY2R1hNIIFqTk8RdFZZSjpcTF1P/EABQBAQAAAAAAAAAAAAAAAAAAAAD/xAAUEQEAAAAAAAAAAAAAAAAAAAAA/9oADAMBAAIRAxEAPwD7jSlKBSlKBSlKBSlKBSlKBSlKBSlM0ClaYb1HZ1R1ZkYK4BBKsQGAYdxwQefjW6gUpSgUpSgUpSgUpSgUpSgUpSgUpSgUpSgUpSgUpSgUpSgUpSgVH6xrsNrHvuJBGCcLnJZmPRUQZZ29SgmuTiXieO0QZDSTOG7GFAS8rjA2rgchllyTyAOagdMsHW5zIVuNRZQZZSMw2UTdIol7s9Aowz4LMQKDvm4kunUvHbpaxfu1+/Z/GIEyw9jsh9VRE+tlzhtTmbPdYWRYfxZOzlx7c1b4dBiDh3HayD/OS4dh9zn0UHqUAVI4oPmiG1tWyovLB8ZF1NG8i3Ickv5wCDkhs8pNjDPo4BxU/p2t3Eq7rW4sL5R1CFoX96vKAfaoq2YqJ1LhO1nbdJCm8dJEHZzKfFZUw499Br0zihJJexlR7efBIimAy4HVonUlJQP4JyO8CpuqRrlt2CLFfsZ7R3QJcNhbi1lJxEzyLjluwBMMMpIDZBzUtwtrTu01rcnNxbMqs2MdrE4zDOAOQ3DkQOQZW9VBYaUpQKUpQKUpQKUpQKUpQKUpQKUrGaDNKxmmaDNKxmmaDNKxmmaDNKxmoTUuMbeCVopDKZFVWZYoJ5cB87cmNCATg8qCB1a87W7upnYrDYQvCuw4Z7q4jUvhhzyqmJVA/bSHwq06DpYt7aOMAAqq7yOrSbQHdj1ZiR1NVDT7DtYYnYOqTatJcMJFZGaMNIYNyOARzjhOCO4VfxQRepcSwQSpFKxDsjyYCswWNPrpJCowiDpubAzXJpvHVrOyLE7bn7TCtHIjfBojtlWAIyjowz1Dcq8a7wkLiftRKUD28ltMm0N2kD5OAScowJJ3c+vSoa28nEkcqTC8zMC4d2gUh0MMUKqEDjaQkQ55OSxPqoJe08oFrKIinbHtjiIdhNudcKTIF257Ibly/wBaM9a92vH9nJLFGkhLS8l9Bwu4s6qrNjCMxjfaCRnbyqtWfkj7KOFY7rYYvR3xQiNnj3RNhyHyX3Qrl88wSMV26b5MFiliYXDFEeOR02KO0lhkmeFt2coB2uCBnOwdOdBcNR09J4XimXdHIrIynvVhg182lQx2natNIklpdrY+dR8pfNBNGh7ZTlZMZ6kcvrgM5B+o1R9Q0rfLq9qqlluLaOdVH7tJHLEcZ6EmCNvbmgvK1mq7pHExaWG3mguIZXiZwZVj2N2QQSYKO3MFx18asOaDNKxmmaDNKZrGaDNKxmmaDNKxmmaDNKUoIHjrUnt9NuZYmKukTFWGMqxwA3MEcs551Dv5uv8AlNal+O5s1+aIVPcYIDp12G5jza4zn701ZsdKhit1KxRjbGCcIg6Lz6CgrLXtj36xKfubqM/kJWs3Nif/AHlet9zNOfyEqR0S1vZbKGbz0K0kKSYFvFgF0DY9gzjpXvQbK6uLSCaS/nVpYo5CEitVUF0BIG6InAz40EQ/mZ/03VD9y18fmjrk4bv7Jom84urx3E9woDTX+8RrM6xhlQjB2gdQDz51duD755tPt5ZW3O8SlmwBlsczgYA+KubglswT+q9vx/4qQ/TQRBOnH9/N7P1VatT2unn/AEfUW/k9T+k1YNaupjdQW8Egi7SOd2fYHb4IwgBQxwM9oeZB6Co2DT7l7yWFr+4xHDBICkdquTK0wP8AmTyHZj3mgizYad+8tQPtivz87VH6TaRx3V00Sapawv2GwRW8/pbYyHJ3ROwweXUdatcKT2+oQRPdSTxTR3BKypCCrxdkVIaNFPRm5GrRig+aXNzaMxWS51gtHtkKmO6BTBJRyBCMDKnmftTXTDLbuoZJtadWAIKreYII5EHs8YPqqTv5MXGqnwsoPkS6NT3DqYsrceEEI90a0FTEUJ/b617rwf1a9GKH7bWvfe11W73txJeFLpYlhuJIo0EEbcljjdSzscn6/HStuiWF3PawytfyAyxRyYSC2AG9A2BlD0zQR5SDvGtH47/6DXho7Tvj1k/Hqf0NW3TbO6lhuJH1G4HZS3UYCx2qjELsqknsc9wzW2x0VpLOKWbUb1WeGORtssKAFowxwBEMDnQcDW2nn6+21Rvu01RvnauMxaIsZmazn7PJUyPb3hUFWKkMxB6NleffV94YvmmsbaV+bSQROx8WZASffVLmO7RHX7fUWj+JtWwfkzQRqx6WL5WiS6tlWCQMY476Bi5kjwvoruPIMeXLlU7EbBvrW1R/j1Y/RV8quXTTTahJClw8McVvC57NYizPLJMObSI2BtjHTxoIwW1kesWo/wAZdUP014kt9P74L4/yWpn5xXVYaZNJc3UbXt1tieIJtNuDh4Uc5+BwfSJr3NBPb3tmgu55kmklWRJlgI2pBI4IZIlYHcF76Cvanb6d2T7LPUCwRsHstQAB2nBJYgAVq0HTrBrWBmsb2RmhiZn7O5ZXYopLAl8EE5ORy519B4ifFlcHwgmPujatfCkW3T7QeFtAPdEooKqum6d36bdfHbTn6TWzzHS++wmX22V19CGpziG/mW4tYLdkjMxm3O8ZkwIowwwu5epNcEkV6LxIPPBtaCSXd5vH9ckka7cZ6YfPXuoI9l0detsy+2zvB/ZVv4PubVtQm8wBWNbeMSLsljAl7RyMrIB6W0j4iKltOmuY70Q3E6TI8DyKRF2bKySRqQSGIYEP4DpThz9m6kP94gPvs4KCxUpmlBXvKDcbNKuz4wuvxyDYPyqmLuP4F1H2jD+iRVe8p32LkH20tqv411CKtDdOdBS+C9Zm/Uu0As53xbQjcHtgGAjABG6YHB9YFOCr+8Om2oS2iwIY1DSz7chRgHbHG56DxFdnBGsQLplqpmiBWGNSDIgIKjaeWfVXjhbX7aLToBJcQptjx6UsYIwTjkT4UHZ5Px9SrT7yh9/OtfAZ+AuD431/+lSV0cCrjS7P8Hh+VAa5fJ4c2TN9tdXze+7moGu3Zj1K0YRySnsLwbYwC3N7XmdxAA9ZPhXLb6lcHUp9lqVY2tt6M0saclluOeY+0+2xj1VJ6i+NTs/XDeD9Hb+rXkNjVyPtrIf0Jz/1/LQcE8lwdSsTcLEmRdgCJ3f/ADSnmzKvh3Duq31Aa5+ztP8AvtwPfayH6Kn6Cka++19Y/wCHRH+heCrZpSYt4h4Rxj3IKpfGD4fVh46TGfc14Ppq82y4jX7lfmFBUNF09pbrUQLiaILdj0I+yA9K2tzuy0Zb5ccq9cFaBHJptsZHuGPYoCPOJwoKjaQFRwAARjHqritZY01DUu0vvNc3ER27rZc/rWDDZmRj6uXLlXLwpf2i2zB9TK7JrpQvnMKAqLiXawVQD6QIbI5HPLlig36RwxbPpMsvYqzut46l9zEbpJjH9cTzA28/VUrY8P2g0xJFtoM+aq2eyjyfgQck7etVPTdSsU0QZuyZvNXIjF1KD2jIxCdkjgZyQMYrpkvNKTTiBODItsQFE8+S4i5KF3468sYoL1wgMabZ4/e1v+aWqdFz02Afbax/+zdv6tXbhuEpY2ynqsEIPtEag1SrXnZacPttVkP4txdv/VoPowqpLqEkeq3fZ28k4MNmCY2hXbjtyARK65+uzyq2iqvBrEEOpXgmmiiLLakCR0QkBH5gMRkUHJpeszi7vCtlMSXgyO0tht+AUAH4XvHPlnrW3zyaXUrQT25gCx3TrmSOTd6MSdE6Y3/LW/R9agN9ebZoiGFswIkQgns2U4Oef1oromuFfVLfayti1uycEHGZLUd1B1cWHGnXf4Ncfmnro0RcWsI8IovyFrm4t+x13+DXH5p67dLGIIvvafkigr3FEzrqNgYoxK2279EuE5bI8ncQR8Xrrkl1S8/VJMWiZFrLy84HRpouZbs+X1vTn1rt4l1OKDULJ53CLsuwGOcAkQ9SBy5Z5mtMHE1q+p5W5gKi1AyJY8bmmPo9euFzigWN3O+sILiFYcWU+0LL2oOZ4MnOxcdBXZw7+z9S+/2/6HDWO0VtYjKsGHmMvQg9biHw9lZ4f+yGpffbb9FjoLFWaxSgrflDjzYgf7zY/pkNWMioTjRM2f8AL2fyXcNTbLkEfNQVLgXRbc6fF8BEcNMuTGhOEnkUcyPVW3hLTIhp0bJHGGMchyEUHO5+/Ga6YOCbdECI1yqjJwt3dKMsSzHlIOZJJ9prXD5PrRQAon2gYC+dXe3Hht7XGKDr4NGNNsx/utv+aWuHya/YuA/bGdvx7iVvpqw2tskUaxxgKiKqqo6BVGAB7AKgfJwuNIs/XCp/GyfpoPHFNiJbyxUvIgLXA3RO0b/5Hd9cvPHodK4brhpV1K3Bnujvt7kE+cSBvQe3IAYEEDmcjvwPCrDrehi4MTdrJC0Ls6tFs3ZaNkIO9WGNrHuqNl4IDSLI93es6Bgp7VRgOAGwFjA54Hd3UHLf6EsN9p8iPO2Z5UPazzSj0rScjCyMQDleoGa74uNY3BMUF1KA7plIHI3IxVhk46EEZ9Ve7ThCNJUkaa6laNiyCad3QMVZc7Prc4Zh076ieN+Go0iku4EVZIyZZVDSRpcKFIZZDEwO7ByGweajORQRPEVxPPLdtHZXhWfT/NlzGgxLumI3BnGF9Mc/bVli4uZVAayvAQADlIfD77VfutL7OeCA6fZs84lKmS5mkUdiqls74See4YqTThWT95aUv8Rm/sxQbJ+KImbL2Fwx8TFbk+8y0Ti2MfW6fc/FFb/41BwtL+4aWP8AlmP0ioXUGgibbI+ihu9fNiz/ABqshPyUFgXjM/tbC9+JLcf21bV4slPTTrz4zaj556psU9pIwUPoik9BJaPHn2b5FzUw3ATt0g0kg+FpIPmloJ9eILg9NPuPjktB/bVVbCwvEjslezYi2ubid8TW/pCUXHZhcydR2wzn7U10N5OXP+Y0v/5af/GqMTg3N6bU22mZFus+7zebB3SMgXHbfwc59fSgs15x08Cl7mynjiX6+QS2rhB4lVl3H2AE+o16sbqIatfCUxrmGywXKgkYnyPS5kdPfURwNwTEZHupobUHdLFFHDAqxqIZmUy5fcxkYpyOeQ5VYNZv9NExS7NqZQBlZVjaQKRlcggnGKDmtLC1e/ugUgZTFanmsZGT2wOMjwVa82trbR6xEtskKE2dyW7FUXPw1tjdsHt6+uuFdS0Nifg7T0SQSbYAZwM8zHz61KcO3ulmbbYeaLMVPKFY0kKjBbkoBI6UEpxQM2F1+Dz/AJpq6dJObeL73H+QK1a8mbSceMMo98bVnQWzaQHxhi/IWgh9a1FI9Vsg7KoMF7zYgDrbY5k+2iwwTam+VilBtI+5XH+Wk9o/9Kl9StbdyvnCwsee3tQh8M7d/wAXSo5uENOdy5tbUsQASI4+Y7ugoOS00uGDWB2EUcW6ykLdmipuIniwSFAz1rr0EfVDUfu7b9GSunSeFbS2kaS2gjiZl2lkXBK5Bx7MgH4q5tD+yOofdWv5gf3UFhpWKUERxV+xh657Qe+6hqVkbAJ8ATUHxlNiGAfbXtiv/ioz9FTc65Rh4qfmoKhpWjmbT4riW5uzI9skpxcOi72jDHCx4AGT0rdw/wALJJawSSy3bu8MTMTd3QBZo1LHAkAHMmuLhniu2GkW8ZkywtI0KokjkMIgCPQU867OHOK0FjbARXTkQQg7LacjIjXOGKgH2g0Hdwch8zOWd/hrrBkdnbYLiVUG5iSQFAHM158nh+pNl+Dx/NXjye3PaabE211yZPrxtJzK5JA8OdefJq2dItPVHt/FZh9FBu4lmkNxZwxyvEs0kwcx7NxCQO6gF1YDmo7qjtS0eVbq2jF7d7ZTNv8ATjB9CPcuCIxjnmuri68SK606STO0XEw9FXc5a0mAAVAWPPwFcmr8Uwm7syqzttkmzi2uc84HGADGCfi8M0G240t7a6sit1dSCSdkdZZA6FfNp36bRz3Ip+KpHjlsaXd/eJPyTUdqOtrNd6eojnT9cucywvGP2JccgXAya6/KG+NJu/vLD34FBr1kZ1fT/VHfH+jAPpqe1C/SGJ5ZW2oilmJ7gPnPq76gtR56zZ+q1vT/AE7YVz8Z6iomiST/ACUKS3s48UtgOyU+2VlbH+yoOLUdSaVlSZHmmkG6PT432LHF3SXsg+LIbK5O1VcjNNXgvrWxlmSW1thGhYRW1tleXcZHYZ9oQVK8CaK0Vt204zc3R7edj13OMpH6ljUhQPUfGtvlBH1JvPvEnyCgT6JdFCDcxzDvS5tkZG9R7Mrj5fZVct9QezkdY4TDJGpkks1bfBPAD6c1ixA2uvUx4XPQrkhq+hIciqz5QrFjZm4iHw9mfOYj3/BjMifcvHuUj1igsFhfJNEksTB0dQysOhVhkGoJPs434BH+kyVHeTe6AN5bocxRzLNB4C3vIxMij1As4qQX7ON+AJ+ktQe+AJN2no3jLdfpU1e9Db9f6gP9pb/oyVzeTI50qA+LXB99xKa57fRRNqd8xlnjI81x2MrID8EeZUcmPLqRQS/Dww95+Fv+ahrVrAH6oWPj+uvd2Qz9FR+icNqZbwNPdHFzj9kSLn9bwHJ2Ec+fXwArD6AlvqVmyPO5bzkHtp5ZQB2QPISMQD6xQWbU0zBIPGNx71NcvC7ZsLU+NvAf/pLUhMuVI8QfmqL4ObOm2h/3aD5IloI/W9Nin1S1WeOOVRbXjBZFVxntLUZwwI6E1G6lwhZjU7RBaW2x4bwsoijALL5vtJGOZGTj7o13a9ZyyapbdhN2LC1uiW7NZORlthjDEAe31VHajol1+qNoDfPkxXeGEFv6OOwyANuDnl16beXU0HU/DlvbapZeaxJCWW6LiP0QyrGoGVHLkXHdUnov2Rv/AG2v5mou10yePWIO3uGuALS6Klo449rdrbA4EYGcgjr4VKaMPqhf/wDK/mTQWClYpQVfjx8CxHjqNoPczN9FWjHKqnx+fT03/iVv8iSmrZQV/gQ50u1B7ogh/iEp9FdHB5+p1p3/AK3hHuQD6KgeEeGonti3aXCsJ7tD2dzcIvoXUqgBFfaOQHQCtnC/C0L2UYkad8b1INzcbfQkdcbBIB3eFBKcC/Y6D2N+cauTyZfYuEeD3C/i3Mo+ivfk1hVdJtQnTYT/ABi7Fjz9ea8eTMfU4fhF5j2edzUHVxKP1xp58Lsj8a0uRXrXrhRcWJLD9kODzH7a1uMfLXFx/DGy2YnCtGb6AMHxtIKSjnnl1IqP1/TNNQ2u2OyX9cx5wsHNdkmQfEdKCW4hu42udPCuhYXfQMCcG1uATgHPeKx5ST9Srn1qg/GlQfTUVqcliLmwWzNp2nni5EHY79vYT55JzxnHyVKeUdc6ZKPF7Ye+5hFBm4563B/Bsbk/jXFuPoqu8VDtru6jP+cfS7P+JJM00w+NGqwsfq6PVp7f0rlf+moG49LU8eOrRe6LStw+Wg+iLUFx6M6Ve/g0/wAkZNToqF43H1LvfwW4/NNQS1scov3K/MKXMIdGU9GUqfYwwfnrzYHMSH+Av5IrcaD5l5JWPac+/TrEH2wy3UPzIKtC/ZxvwBP0l6rXknj+EY+FnAPxry+YfJirIW+rMh8NPj+W4l/uoPPkxH1ItfWjH8aRz9NdmmDGo3nrS0P9GUfRWnydpjSLL128Z/GXP01zTaTHNqs4kMoItrVh2c00QIMlyDuETru6DrQSminFxej/AG6H32sH91aNYP6/sfbc/mah9O4KtGurtZYzIA0JHaSyycmiHXe5zzB610NocFrfWSW0SRBjdMQgxkiEDJ8etBbiKhOBznTLT7xGPcuKmzUDwGfqbb+pMe5mH0UGu/u0j1aHtHVAbO4ALEKCe3t+WT30vrhW1OyKsGHZXnMEH97+FeNW0+KbVbdZ445R5pdECRFcZE1rzwwIzg/LUdqvBlk2o2q+awANDdMwWNVDbTAFJ2gZxuPvoJiR86vGPtbOY/jzw/8ARTRvshff8r+ZNRmiaHBbaxMttEkS+ZQlggwCzTzcz68LUjoh+qOoe21/MmgsNKUoKlx8vp6b6tSt/wAiWrZ3VVfKDIESzkcgJHf2zsx6KvpgsT3Abq7v+/Vh33lv/OL/AH0GiHgvYzmO7u41eSSXYjxhFaVy77QYycZJ6k15t+Bwi7Vu70LuZsCZV9J2LMcqgPNiT8dbG8oenD/TLf8AnAfmrU3lM00f6XGfZuPzLQTel6alvCkMQIRAFXJJOPEk8yT1z66ieAI8adF/CMz/AM5PI/8AWrnbym6f3XAPLPKOY59yVH8G8Z2senWqSy7ZFhQOpSTKtj0gcL40F1ubRJBiRFcZzh1DDI6HB765joVv+4Q/zaf3VFHygWX7sf5qf/orz/7RLH91b+ZuP8OgnLfTYozmOOND/BRV+YVDcfLmwYf7W0/S4aLx9Zno8h9lvcn5oqg+J+LUuiLO2guJ3cLK2yMxNGkM0TA4uRGCGPLIPLwoJVT9Xm/4eny3T/3VX5XxrKDx1Rz/APZ1rrS4vv1Sa7GnS7TarBtae2DblmZ92e0IxhsVH3Gk6g2oJcix2qt125U3EO4jzNbfby5ZyN2fA0H04VEcXjOnXn4NcfmmrmTWrzv09h7LiA/3VzazfXc1tNELCQGSKRAe2t8AuhUE+n050E7oz5toT4xRn3oK6nbAJ8OdVnSNTuoreKOSwnLJHGhKy2pBKqASMzA45Vtu+IJzG6iwuwSrAc7UjJBx0n8aCueSIZWVvCCxX3xPL/bfLUzdS41O8b7TTYfzt0foqA4Ce4sYpVnsLslmh29msLejFawxc/heuUb4sVjUtXnae+kWwvvh7OOCL4JCQ6ifJbEhwMyL49DQXHgePGl2Q8LW3/NLXvUeGI5p+23zxyFFjJhlePKKzMoIXrgu3vqv8M8e2sNrFBdubOaGKGNorrEb+jGAGUZO5Tg4PvxUwvlAsD0uUb7kM3zCg8JwNEHZ+2vNzbdx86mG7aMLnaw6ZNddjwpBFKsqiRpFDBXlmmlIDY3Y7RyBnA6VqXja0PSUn2RTH+pXr/vlbfbSfzFx/h0E2arvk/bOmw/yo900gra3Gtt4zfFbXR+aKoPgniaGDT4o5u1Rx2mVNvcZG6V2HSPwIPx0E1r2gTy3ME1tcLA0UcyHdF2u5ZTEeQLKAR2fU561xTcKXjTJKdQw6JIgK20X1shQvyJI6xr8vjXY3HdoOrv/ADFx/h15PlCse+Yj2xTD50oOjReHWhmkmmne4lkSOMsyxoAkZcqFWNR3u3M57q59CP1S1D22n5g1geUXT++6jH3W5fylrj4P1OO41DUZIHWSMtaAMhypIgIOD7aC31mlKDBFNtZpQY20xWaUGMUxWaUGMUrNVjj3TZZ4IVhjeXbcxPIkcohdolDbgJCy457e8UHnWOJJWkubW1tpZZI4wDJviSINLGSgy7hiR1OBVXsuEj2cS3GlTySJGqGRr8EnGN2PhhhSeeBgeqpJ+EbYnc2ju7nqXlgZjjplmuCTQcPxDpog/nbX/EoMxcLIB9i5B7bzP9rW8aCoHLTJfiul+czVrGkIOmjN8U1r/jV78wT/AFROPuZrf6LgUHn9TMdNLuvivE//AKK8+ZP/AKsvR7L9R81zXs2id+mXw+5mj/q3VYNtF32Gpj2Tt/Vu6Dw1lJ/q6/Hs1H/zVeDpch62OpD2al/5qvbRQ99rq6+ya5P5Nwa89hB+5ayv8pen5pDQa30JiP2Nqw9moj6bquOfh1v3rrJ9moIf/wAmpDza3/8AjQ/jah9Bp5rbeOte/UqCA0+0ltbyKaKw1ULuYz75kuDIoidUXZ2hBwxU5J5Y5V9O0PV0ureOaMOquCdrja4IJUhhk4III+KqTLptu3R9cHsbUP6wIrzoNnJb3Nolq+ptbh3SSO5hxEkZjcht5jVs79neepoPo+KUBrNBis0pQYxTFZpQYxQCs0oMVmmKUClKUClKUClKUGCahZ+KU3tHbxy3LqSr9gqlEYdVaV2WMN4ruJHeK869M8sqWkTFDIC8rqcNHbqQDtPc7sQgPcN5HNRXLr/FljpMKLMwiGMRxRrliB9qg6D1nAyetB223EoMqRTwyWzyZEYlMZWQgZKq8bsN2Oe04JAOM4NTNfJrS7l1rV7ObzaeCytA0oaZdvaTZG3HceYXkCeSt41u8rflWksJBbWe3tiod3YbhGrfWgL0LnGefIDHI55B9TrNfnDQfLxfwyDzkpcx59IFVSTHftZABn2g1a/Kd5UriAWUumyqIriFpPSjRiSGUc9wOCMkEeIoPsdZqheR7ia6vrKSe8cOe2KJtRU9FUUnko582PuqlcbeW29tr64toI4AsUhQMyuzEADmfTAz8VB9xpXz7yO8ZXGo2073TKzJMFXaoUBSgOMD1561SPKD5bbgXTw6cyxxxMVMm1XaRlOGI3AhUByByycZ9VB94pXxHyTeU29u9SWC7mEiNFKQOzjU70AI5qoPQNU55XuP7vTLi282ZNkiSFlkQMCyMvPIII5MO/uoPqVK+d8GeVXzjS7m8u0WPzZiGEecN6ClNoYnDMW24zXy2/8ALlqTzF45EiTPKJY0ZQO4FmBZj68j4qD9L0r5x5LvKv8AqkzQXCLHcKu4bM7JFGAxUEkqwyMjJ5HI7wPo4oFKUoFKUoFKUoFKxWaBSlKBSlKBSlKCD0dd17fOeoeCIepEgWQD8aZjVUtdFWbim5kuVDdlawNbhxkANyZ1B7wwcZ7ixqzzSea3zO/KG6Ealj0S5QbVDHuEibVB+2jA6sKkNS0SG42mZAxXO1gWSRc9dsiEMufUaDur8reU6TtNcu95x8MqZPcqqig+wAZr7jr0/wCp15Yuk0nYzzG3ljmmklz2i/BSIJWJXa4wSO5+dfPvLpwJItwb+BC0cgAn2jJjkUBQ5x+1YADPcRz60FT8qPC9tYXkcVnIXUwozgtuKsc4OQOjLhsd2fAitXE9uy6TpJb9st6R9ybgFfnz8dQGjaVJd3McEPpSSMqjvwOm4+CqBn1AV9f8tXCEottPjs4JZUt45Iz2aM+1QIgpYKDjO0n30F18j1kIdEts8jIHkOe/tHYr/R218H8oUoXXbtioYLc5KnowG0lT6jjHx1zcMtKupWSzdoNtzbgLJvGAJVAAVug9VbPKWfqzfff2+YUH3byba3JcWlwWslstp+DSONo1ZTHkMNwG457x6q+E+Tzhpb/UobeUkId7yYOGKopZgD3EnAz6zVw8mfGGo3GrWyzz3EkJLhlIIix2T7d21QvXHWuHX9OuNA1nzqOPdCXkaInPZtHKDuiZh9awzj+KDzFB9m06x0mzcCLzKGSPIzuiEqnBDAsx35xkHJr5r/2iLhZGsGjZXUpcEMpDKRui5gjkaqhv4tZ1m2BtVgE0gWYRMS0m5izyFiow2M+6pry36PHZrp1tCW7OKKcLvOWw0inryzQQGnTFeG7vHR762U+wRlvnAr1wfwpa3GmajcXEpSS3QdkA2ACVJUsv7bc2EA9vfVv8mHCHn2gX0DgoZJw0TMCAHSNCjetcjBx3E18m1TTZbaV4bhGidThlbl0P9Je8EcjQW/yKRM2uW5XoqzM33PZMPnYCv08K+Of9n3hVkjlvZFx2mIos98YOZHHqLBRn+Aa+x0GaUpQKUpQKUpQKVilBmlKUClKUClKUGm6tEkRkkUOjAhlYZUqeoIPUVTr3gy+j5afqckMfdHcRpcbB4JK/p4HcDn21d6UHz3Q/JIq3IutSuJL+dSCpk5RoQcjCZOcHoM49VfQStZpQcttpUMbFo4o0Y9SiKpPtIHOunFZpQaprZXxvVWwQRuAOCOYIz0Oa1DS4gxcRR7iclti7ifEnGSa6qUGAta7m0SRSsiq6nqrAMp9oPI1tpQRencMWtuxa3toYmPVo40VufrAziu6WzRmDMisR0LKCR7CRyrdSgwBXPd6ZFLjtY45MdN6K2PZuHKumlB5RABgDAHIAdAPZXqlKBSlKBSlKBSlKBSsUoM0pSgUpSgUpSgUpSgUpSgUpSgUpSgUpSgUpSgUpSgUpSgUpSgUpSgUpSgUpSgUpSgUpSgxWaUoMUpSgzSlKBSlKBSlKBSlKBSlKBSlKBSlKBSlKBSlKBSlKBSlKD//Z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PE"/>
          </a:p>
        </p:txBody>
      </p:sp>
      <p:sp>
        <p:nvSpPr>
          <p:cNvPr id="22534" name="AutoShape 6" descr="data:image/jpeg;base64,/9j/4AAQSkZJRgABAQAAAQABAAD/2wCEAAkGBhQSDxQUEBQVFBUWFRQXFxcUFxYXFRcUFRUXGhUWFxUXHCYeGBkkHRgYHy8gJCcpLSwsFR4xNTAqNSYrLCkBCQoKBQUFDQUFDSkYEhgpKSkpKSkpKSkpKSkpKSkpKSkpKSkpKSkpKSkpKSkpKSkpKSkpKSkpKSkpKSkpKSkpKf/AABEIAOEA4QMBIgACEQEDEQH/xAAcAAEAAgMBAQEAAAAAAAAAAAAABQYBAwQCBwj/xABdEAACAQMCAwMGBQsPCQUJAAABAgMABBEFEgYhMRNBUQcUImFxkSOBobHBJTI1UnJzdJKys7QVJDRCU1RigoOTosLD0dMzQ0RVY2R1hNIIFqTk8RdFZZSjpcTF1P/EABQBAQAAAAAAAAAAAAAAAAAAAAD/xAAUEQEAAAAAAAAAAAAAAAAAAAAA/9oADAMBAAIRAxEAPwD7jSlKBSlKBSlKBSlKBSlKBSlKBSlM0ClaYb1HZ1R1ZkYK4BBKsQGAYdxwQefjW6gUpSgUpSgUpSgUpSgUpSgUpSgUpSgUpSgUpSgUpSgUpSgUpSgVH6xrsNrHvuJBGCcLnJZmPRUQZZ29SgmuTiXieO0QZDSTOG7GFAS8rjA2rgchllyTyAOagdMsHW5zIVuNRZQZZSMw2UTdIol7s9Aowz4LMQKDvm4kunUvHbpaxfu1+/Z/GIEyw9jsh9VRE+tlzhtTmbPdYWRYfxZOzlx7c1b4dBiDh3HayD/OS4dh9zn0UHqUAVI4oPmiG1tWyovLB8ZF1NG8i3Ickv5wCDkhs8pNjDPo4BxU/p2t3Eq7rW4sL5R1CFoX96vKAfaoq2YqJ1LhO1nbdJCm8dJEHZzKfFZUw499Br0zihJJexlR7efBIimAy4HVonUlJQP4JyO8CpuqRrlt2CLFfsZ7R3QJcNhbi1lJxEzyLjluwBMMMpIDZBzUtwtrTu01rcnNxbMqs2MdrE4zDOAOQ3DkQOQZW9VBYaUpQKUpQKUpQKUpQKUpQKUpQKUrGaDNKxmmaDNKxmmaDNKxmmaDNKxmoTUuMbeCVopDKZFVWZYoJ5cB87cmNCATg8qCB1a87W7upnYrDYQvCuw4Z7q4jUvhhzyqmJVA/bSHwq06DpYt7aOMAAqq7yOrSbQHdj1ZiR1NVDT7DtYYnYOqTatJcMJFZGaMNIYNyOARzjhOCO4VfxQRepcSwQSpFKxDsjyYCswWNPrpJCowiDpubAzXJpvHVrOyLE7bn7TCtHIjfBojtlWAIyjowz1Dcq8a7wkLiftRKUD28ltMm0N2kD5OAScowJJ3c+vSoa28nEkcqTC8zMC4d2gUh0MMUKqEDjaQkQ55OSxPqoJe08oFrKIinbHtjiIdhNudcKTIF257Ibly/wBaM9a92vH9nJLFGkhLS8l9Bwu4s6qrNjCMxjfaCRnbyqtWfkj7KOFY7rYYvR3xQiNnj3RNhyHyX3Qrl88wSMV26b5MFiliYXDFEeOR02KO0lhkmeFt2coB2uCBnOwdOdBcNR09J4XimXdHIrIynvVhg182lQx2natNIklpdrY+dR8pfNBNGh7ZTlZMZ6kcvrgM5B+o1R9Q0rfLq9qqlluLaOdVH7tJHLEcZ6EmCNvbmgvK1mq7pHExaWG3mguIZXiZwZVj2N2QQSYKO3MFx18asOaDNKxmmaDNKZrGaDNKxmmaDNKxmmaDNKUoIHjrUnt9NuZYmKukTFWGMqxwA3MEcs551Dv5uv8AlNal+O5s1+aIVPcYIDp12G5jza4zn701ZsdKhit1KxRjbGCcIg6Lz6CgrLXtj36xKfubqM/kJWs3Nif/AHlet9zNOfyEqR0S1vZbKGbz0K0kKSYFvFgF0DY9gzjpXvQbK6uLSCaS/nVpYo5CEitVUF0BIG6InAz40EQ/mZ/03VD9y18fmjrk4bv7Jom84urx3E9woDTX+8RrM6xhlQjB2gdQDz51duD755tPt5ZW3O8SlmwBlsczgYA+KubglswT+q9vx/4qQ/TQRBOnH9/N7P1VatT2unn/AEfUW/k9T+k1YNaupjdQW8Egi7SOd2fYHb4IwgBQxwM9oeZB6Co2DT7l7yWFr+4xHDBICkdquTK0wP8AmTyHZj3mgizYad+8tQPtivz87VH6TaRx3V00Sapawv2GwRW8/pbYyHJ3ROwweXUdatcKT2+oQRPdSTxTR3BKypCCrxdkVIaNFPRm5GrRig+aXNzaMxWS51gtHtkKmO6BTBJRyBCMDKnmftTXTDLbuoZJtadWAIKreYII5EHs8YPqqTv5MXGqnwsoPkS6NT3DqYsrceEEI90a0FTEUJ/b617rwf1a9GKH7bWvfe11W73txJeFLpYlhuJIo0EEbcljjdSzscn6/HStuiWF3PawytfyAyxRyYSC2AG9A2BlD0zQR5SDvGtH47/6DXho7Tvj1k/Hqf0NW3TbO6lhuJH1G4HZS3UYCx2qjELsqknsc9wzW2x0VpLOKWbUb1WeGORtssKAFowxwBEMDnQcDW2nn6+21Rvu01RvnauMxaIsZmazn7PJUyPb3hUFWKkMxB6NleffV94YvmmsbaV+bSQROx8WZASffVLmO7RHX7fUWj+JtWwfkzQRqx6WL5WiS6tlWCQMY476Bi5kjwvoruPIMeXLlU7EbBvrW1R/j1Y/RV8quXTTTahJClw8McVvC57NYizPLJMObSI2BtjHTxoIwW1kesWo/wAZdUP014kt9P74L4/yWpn5xXVYaZNJc3UbXt1tieIJtNuDh4Uc5+BwfSJr3NBPb3tmgu55kmklWRJlgI2pBI4IZIlYHcF76Cvanb6d2T7LPUCwRsHstQAB2nBJYgAVq0HTrBrWBmsb2RmhiZn7O5ZXYopLAl8EE5ORy519B4ifFlcHwgmPujatfCkW3T7QeFtAPdEooKqum6d36bdfHbTn6TWzzHS++wmX22V19CGpziG/mW4tYLdkjMxm3O8ZkwIowwwu5epNcEkV6LxIPPBtaCSXd5vH9ckka7cZ6YfPXuoI9l0detsy+2zvB/ZVv4PubVtQm8wBWNbeMSLsljAl7RyMrIB6W0j4iKltOmuY70Q3E6TI8DyKRF2bKySRqQSGIYEP4DpThz9m6kP94gPvs4KCxUpmlBXvKDcbNKuz4wuvxyDYPyqmLuP4F1H2jD+iRVe8p32LkH20tqv411CKtDdOdBS+C9Zm/Uu0As53xbQjcHtgGAjABG6YHB9YFOCr+8Om2oS2iwIY1DSz7chRgHbHG56DxFdnBGsQLplqpmiBWGNSDIgIKjaeWfVXjhbX7aLToBJcQptjx6UsYIwTjkT4UHZ5Px9SrT7yh9/OtfAZ+AuD431/+lSV0cCrjS7P8Hh+VAa5fJ4c2TN9tdXze+7moGu3Zj1K0YRySnsLwbYwC3N7XmdxAA9ZPhXLb6lcHUp9lqVY2tt6M0saclluOeY+0+2xj1VJ6i+NTs/XDeD9Hb+rXkNjVyPtrIf0Jz/1/LQcE8lwdSsTcLEmRdgCJ3f/ADSnmzKvh3Duq31Aa5+ztP8AvtwPfayH6Kn6Cka++19Y/wCHRH+heCrZpSYt4h4Rxj3IKpfGD4fVh46TGfc14Ppq82y4jX7lfmFBUNF09pbrUQLiaILdj0I+yA9K2tzuy0Zb5ccq9cFaBHJptsZHuGPYoCPOJwoKjaQFRwAARjHqritZY01DUu0vvNc3ER27rZc/rWDDZmRj6uXLlXLwpf2i2zB9TK7JrpQvnMKAqLiXawVQD6QIbI5HPLlig36RwxbPpMsvYqzut46l9zEbpJjH9cTzA28/VUrY8P2g0xJFtoM+aq2eyjyfgQck7etVPTdSsU0QZuyZvNXIjF1KD2jIxCdkjgZyQMYrpkvNKTTiBODItsQFE8+S4i5KF3468sYoL1wgMabZ4/e1v+aWqdFz02Afbax/+zdv6tXbhuEpY2ynqsEIPtEag1SrXnZacPttVkP4txdv/VoPowqpLqEkeq3fZ28k4MNmCY2hXbjtyARK65+uzyq2iqvBrEEOpXgmmiiLLakCR0QkBH5gMRkUHJpeszi7vCtlMSXgyO0tht+AUAH4XvHPlnrW3zyaXUrQT25gCx3TrmSOTd6MSdE6Y3/LW/R9agN9ebZoiGFswIkQgns2U4Oef1oromuFfVLfayti1uycEHGZLUd1B1cWHGnXf4Ncfmnro0RcWsI8IovyFrm4t+x13+DXH5p67dLGIIvvafkigr3FEzrqNgYoxK2279EuE5bI8ncQR8Xrrkl1S8/VJMWiZFrLy84HRpouZbs+X1vTn1rt4l1OKDULJ53CLsuwGOcAkQ9SBy5Z5mtMHE1q+p5W5gKi1AyJY8bmmPo9euFzigWN3O+sILiFYcWU+0LL2oOZ4MnOxcdBXZw7+z9S+/2/6HDWO0VtYjKsGHmMvQg9biHw9lZ4f+yGpffbb9FjoLFWaxSgrflDjzYgf7zY/pkNWMioTjRM2f8AL2fyXcNTbLkEfNQVLgXRbc6fF8BEcNMuTGhOEnkUcyPVW3hLTIhp0bJHGGMchyEUHO5+/Ga6YOCbdECI1yqjJwt3dKMsSzHlIOZJJ9prXD5PrRQAon2gYC+dXe3Hht7XGKDr4NGNNsx/utv+aWuHya/YuA/bGdvx7iVvpqw2tskUaxxgKiKqqo6BVGAB7AKgfJwuNIs/XCp/GyfpoPHFNiJbyxUvIgLXA3RO0b/5Hd9cvPHodK4brhpV1K3Bnujvt7kE+cSBvQe3IAYEEDmcjvwPCrDrehi4MTdrJC0Ls6tFs3ZaNkIO9WGNrHuqNl4IDSLI93es6Bgp7VRgOAGwFjA54Hd3UHLf6EsN9p8iPO2Z5UPazzSj0rScjCyMQDleoGa74uNY3BMUF1KA7plIHI3IxVhk46EEZ9Ve7ThCNJUkaa6laNiyCad3QMVZc7Prc4Zh076ieN+Go0iku4EVZIyZZVDSRpcKFIZZDEwO7ByGweajORQRPEVxPPLdtHZXhWfT/NlzGgxLumI3BnGF9Mc/bVli4uZVAayvAQADlIfD77VfutL7OeCA6fZs84lKmS5mkUdiqls74See4YqTThWT95aUv8Rm/sxQbJ+KImbL2Fwx8TFbk+8y0Ti2MfW6fc/FFb/41BwtL+4aWP8AlmP0ioXUGgibbI+ihu9fNiz/ABqshPyUFgXjM/tbC9+JLcf21bV4slPTTrz4zaj556psU9pIwUPoik9BJaPHn2b5FzUw3ATt0g0kg+FpIPmloJ9eILg9NPuPjktB/bVVbCwvEjslezYi2ubid8TW/pCUXHZhcydR2wzn7U10N5OXP+Y0v/5af/GqMTg3N6bU22mZFus+7zebB3SMgXHbfwc59fSgs15x08Cl7mynjiX6+QS2rhB4lVl3H2AE+o16sbqIatfCUxrmGywXKgkYnyPS5kdPfURwNwTEZHupobUHdLFFHDAqxqIZmUy5fcxkYpyOeQ5VYNZv9NExS7NqZQBlZVjaQKRlcggnGKDmtLC1e/ugUgZTFanmsZGT2wOMjwVa82trbR6xEtskKE2dyW7FUXPw1tjdsHt6+uuFdS0Nifg7T0SQSbYAZwM8zHz61KcO3ulmbbYeaLMVPKFY0kKjBbkoBI6UEpxQM2F1+Dz/AJpq6dJObeL73H+QK1a8mbSceMMo98bVnQWzaQHxhi/IWgh9a1FI9Vsg7KoMF7zYgDrbY5k+2iwwTam+VilBtI+5XH+Wk9o/9Kl9StbdyvnCwsee3tQh8M7d/wAXSo5uENOdy5tbUsQASI4+Y7ugoOS00uGDWB2EUcW6ykLdmipuIniwSFAz1rr0EfVDUfu7b9GSunSeFbS2kaS2gjiZl2lkXBK5Bx7MgH4q5tD+yOofdWv5gf3UFhpWKUERxV+xh657Qe+6hqVkbAJ8ATUHxlNiGAfbXtiv/ioz9FTc65Rh4qfmoKhpWjmbT4riW5uzI9skpxcOi72jDHCx4AGT0rdw/wALJJawSSy3bu8MTMTd3QBZo1LHAkAHMmuLhniu2GkW8ZkywtI0KokjkMIgCPQU867OHOK0FjbARXTkQQg7LacjIjXOGKgH2g0Hdwch8zOWd/hrrBkdnbYLiVUG5iSQFAHM158nh+pNl+Dx/NXjye3PaabE211yZPrxtJzK5JA8OdefJq2dItPVHt/FZh9FBu4lmkNxZwxyvEs0kwcx7NxCQO6gF1YDmo7qjtS0eVbq2jF7d7ZTNv8ATjB9CPcuCIxjnmuri68SK606STO0XEw9FXc5a0mAAVAWPPwFcmr8Uwm7syqzttkmzi2uc84HGADGCfi8M0G240t7a6sit1dSCSdkdZZA6FfNp36bRz3Ip+KpHjlsaXd/eJPyTUdqOtrNd6eojnT9cucywvGP2JccgXAya6/KG+NJu/vLD34FBr1kZ1fT/VHfH+jAPpqe1C/SGJ5ZW2oilmJ7gPnPq76gtR56zZ+q1vT/AE7YVz8Z6iomiST/ACUKS3s48UtgOyU+2VlbH+yoOLUdSaVlSZHmmkG6PT432LHF3SXsg+LIbK5O1VcjNNXgvrWxlmSW1thGhYRW1tleXcZHYZ9oQVK8CaK0Vt204zc3R7edj13OMpH6ljUhQPUfGtvlBH1JvPvEnyCgT6JdFCDcxzDvS5tkZG9R7Mrj5fZVct9QezkdY4TDJGpkks1bfBPAD6c1ixA2uvUx4XPQrkhq+hIciqz5QrFjZm4iHw9mfOYj3/BjMifcvHuUj1igsFhfJNEksTB0dQysOhVhkGoJPs434BH+kyVHeTe6AN5bocxRzLNB4C3vIxMij1As4qQX7ON+AJ+ktQe+AJN2no3jLdfpU1e9Db9f6gP9pb/oyVzeTI50qA+LXB99xKa57fRRNqd8xlnjI81x2MrID8EeZUcmPLqRQS/Dww95+Fv+ahrVrAH6oWPj+uvd2Qz9FR+icNqZbwNPdHFzj9kSLn9bwHJ2Ec+fXwArD6AlvqVmyPO5bzkHtp5ZQB2QPISMQD6xQWbU0zBIPGNx71NcvC7ZsLU+NvAf/pLUhMuVI8QfmqL4ObOm2h/3aD5IloI/W9Nin1S1WeOOVRbXjBZFVxntLUZwwI6E1G6lwhZjU7RBaW2x4bwsoijALL5vtJGOZGTj7o13a9ZyyapbdhN2LC1uiW7NZORlthjDEAe31VHajol1+qNoDfPkxXeGEFv6OOwyANuDnl16beXU0HU/DlvbapZeaxJCWW6LiP0QyrGoGVHLkXHdUnov2Rv/AG2v5mou10yePWIO3uGuALS6Klo449rdrbA4EYGcgjr4VKaMPqhf/wDK/mTQWClYpQVfjx8CxHjqNoPczN9FWjHKqnx+fT03/iVv8iSmrZQV/gQ50u1B7ogh/iEp9FdHB5+p1p3/AK3hHuQD6KgeEeGonti3aXCsJ7tD2dzcIvoXUqgBFfaOQHQCtnC/C0L2UYkad8b1INzcbfQkdcbBIB3eFBKcC/Y6D2N+cauTyZfYuEeD3C/i3Mo+ivfk1hVdJtQnTYT/ABi7Fjz9ea8eTMfU4fhF5j2edzUHVxKP1xp58Lsj8a0uRXrXrhRcWJLD9kODzH7a1uMfLXFx/DGy2YnCtGb6AMHxtIKSjnnl1IqP1/TNNQ2u2OyX9cx5wsHNdkmQfEdKCW4hu42udPCuhYXfQMCcG1uATgHPeKx5ST9Srn1qg/GlQfTUVqcliLmwWzNp2nni5EHY79vYT55JzxnHyVKeUdc6ZKPF7Ye+5hFBm4563B/Bsbk/jXFuPoqu8VDtru6jP+cfS7P+JJM00w+NGqwsfq6PVp7f0rlf+moG49LU8eOrRe6LStw+Wg+iLUFx6M6Ve/g0/wAkZNToqF43H1LvfwW4/NNQS1scov3K/MKXMIdGU9GUqfYwwfnrzYHMSH+Av5IrcaD5l5JWPac+/TrEH2wy3UPzIKtC/ZxvwBP0l6rXknj+EY+FnAPxry+YfJirIW+rMh8NPj+W4l/uoPPkxH1ItfWjH8aRz9NdmmDGo3nrS0P9GUfRWnydpjSLL128Z/GXP01zTaTHNqs4kMoItrVh2c00QIMlyDuETru6DrQSminFxej/AG6H32sH91aNYP6/sfbc/mah9O4KtGurtZYzIA0JHaSyycmiHXe5zzB610NocFrfWSW0SRBjdMQgxkiEDJ8etBbiKhOBznTLT7xGPcuKmzUDwGfqbb+pMe5mH0UGu/u0j1aHtHVAbO4ALEKCe3t+WT30vrhW1OyKsGHZXnMEH97+FeNW0+KbVbdZ445R5pdECRFcZE1rzwwIzg/LUdqvBlk2o2q+awANDdMwWNVDbTAFJ2gZxuPvoJiR86vGPtbOY/jzw/8ARTRvshff8r+ZNRmiaHBbaxMttEkS+ZQlggwCzTzcz68LUjoh+qOoe21/MmgsNKUoKlx8vp6b6tSt/wAiWrZ3VVfKDIESzkcgJHf2zsx6KvpgsT3Abq7v+/Vh33lv/OL/AH0GiHgvYzmO7u41eSSXYjxhFaVy77QYycZJ6k15t+Bwi7Vu70LuZsCZV9J2LMcqgPNiT8dbG8oenD/TLf8AnAfmrU3lM00f6XGfZuPzLQTel6alvCkMQIRAFXJJOPEk8yT1z66ieAI8adF/CMz/AM5PI/8AWrnbym6f3XAPLPKOY59yVH8G8Z2senWqSy7ZFhQOpSTKtj0gcL40F1ubRJBiRFcZzh1DDI6HB765joVv+4Q/zaf3VFHygWX7sf5qf/orz/7RLH91b+ZuP8OgnLfTYozmOOND/BRV+YVDcfLmwYf7W0/S4aLx9Zno8h9lvcn5oqg+J+LUuiLO2guJ3cLK2yMxNGkM0TA4uRGCGPLIPLwoJVT9Xm/4eny3T/3VX5XxrKDx1Rz/APZ1rrS4vv1Sa7GnS7TarBtae2DblmZ92e0IxhsVH3Gk6g2oJcix2qt125U3EO4jzNbfby5ZyN2fA0H04VEcXjOnXn4NcfmmrmTWrzv09h7LiA/3VzazfXc1tNELCQGSKRAe2t8AuhUE+n050E7oz5toT4xRn3oK6nbAJ8OdVnSNTuoreKOSwnLJHGhKy2pBKqASMzA45Vtu+IJzG6iwuwSrAc7UjJBx0n8aCueSIZWVvCCxX3xPL/bfLUzdS41O8b7TTYfzt0foqA4Ce4sYpVnsLslmh29msLejFawxc/heuUb4sVjUtXnae+kWwvvh7OOCL4JCQ6ifJbEhwMyL49DQXHgePGl2Q8LW3/NLXvUeGI5p+23zxyFFjJhlePKKzMoIXrgu3vqv8M8e2sNrFBdubOaGKGNorrEb+jGAGUZO5Tg4PvxUwvlAsD0uUb7kM3zCg8JwNEHZ+2vNzbdx86mG7aMLnaw6ZNddjwpBFKsqiRpFDBXlmmlIDY3Y7RyBnA6VqXja0PSUn2RTH+pXr/vlbfbSfzFx/h0E2arvk/bOmw/yo900gra3Gtt4zfFbXR+aKoPgniaGDT4o5u1Rx2mVNvcZG6V2HSPwIPx0E1r2gTy3ME1tcLA0UcyHdF2u5ZTEeQLKAR2fU561xTcKXjTJKdQw6JIgK20X1shQvyJI6xr8vjXY3HdoOrv/ADFx/h15PlCse+Yj2xTD50oOjReHWhmkmmne4lkSOMsyxoAkZcqFWNR3u3M57q59CP1S1D22n5g1geUXT++6jH3W5fylrj4P1OO41DUZIHWSMtaAMhypIgIOD7aC31mlKDBFNtZpQY20xWaUGMUxWaUGMUrNVjj3TZZ4IVhjeXbcxPIkcohdolDbgJCy457e8UHnWOJJWkubW1tpZZI4wDJviSINLGSgy7hiR1OBVXsuEj2cS3GlTySJGqGRr8EnGN2PhhhSeeBgeqpJ+EbYnc2ju7nqXlgZjjplmuCTQcPxDpog/nbX/EoMxcLIB9i5B7bzP9rW8aCoHLTJfiul+czVrGkIOmjN8U1r/jV78wT/AFROPuZrf6LgUHn9TMdNLuvivE//AKK8+ZP/AKsvR7L9R81zXs2id+mXw+5mj/q3VYNtF32Gpj2Tt/Vu6Dw1lJ/q6/Hs1H/zVeDpch62OpD2al/5qvbRQ99rq6+ya5P5Nwa89hB+5ayv8pen5pDQa30JiP2Nqw9moj6bquOfh1v3rrJ9moIf/wAmpDza3/8AjQ/jah9Bp5rbeOte/UqCA0+0ltbyKaKw1ULuYz75kuDIoidUXZ2hBwxU5J5Y5V9O0PV0ureOaMOquCdrja4IJUhhk4III+KqTLptu3R9cHsbUP6wIrzoNnJb3Nolq+ptbh3SSO5hxEkZjcht5jVs79neepoPo+KUBrNBis0pQYxTFZpQYxQCs0oMVmmKUClKUClKUClKUGCahZ+KU3tHbxy3LqSr9gqlEYdVaV2WMN4ruJHeK869M8sqWkTFDIC8rqcNHbqQDtPc7sQgPcN5HNRXLr/FljpMKLMwiGMRxRrliB9qg6D1nAyetB223EoMqRTwyWzyZEYlMZWQgZKq8bsN2Oe04JAOM4NTNfJrS7l1rV7ObzaeCytA0oaZdvaTZG3HceYXkCeSt41u8rflWksJBbWe3tiod3YbhGrfWgL0LnGefIDHI55B9TrNfnDQfLxfwyDzkpcx59IFVSTHftZABn2g1a/Kd5UriAWUumyqIriFpPSjRiSGUc9wOCMkEeIoPsdZqheR7ia6vrKSe8cOe2KJtRU9FUUnko582PuqlcbeW29tr64toI4AsUhQMyuzEADmfTAz8VB9xpXz7yO8ZXGo2073TKzJMFXaoUBSgOMD1561SPKD5bbgXTw6cyxxxMVMm1XaRlOGI3AhUByByycZ9VB94pXxHyTeU29u9SWC7mEiNFKQOzjU70AI5qoPQNU55XuP7vTLi282ZNkiSFlkQMCyMvPIII5MO/uoPqVK+d8GeVXzjS7m8u0WPzZiGEecN6ClNoYnDMW24zXy2/8ALlqTzF45EiTPKJY0ZQO4FmBZj68j4qD9L0r5x5LvKv8AqkzQXCLHcKu4bM7JFGAxUEkqwyMjJ5HI7wPo4oFKUoFKUoFKUoFKxWaBSlKBSlKBSlKCD0dd17fOeoeCIepEgWQD8aZjVUtdFWbim5kuVDdlawNbhxkANyZ1B7wwcZ7ixqzzSea3zO/KG6Ealj0S5QbVDHuEibVB+2jA6sKkNS0SG42mZAxXO1gWSRc9dsiEMufUaDur8reU6TtNcu95x8MqZPcqqig+wAZr7jr0/wCp15Yuk0nYzzG3ljmmklz2i/BSIJWJXa4wSO5+dfPvLpwJItwb+BC0cgAn2jJjkUBQ5x+1YADPcRz60FT8qPC9tYXkcVnIXUwozgtuKsc4OQOjLhsd2fAitXE9uy6TpJb9st6R9ybgFfnz8dQGjaVJd3McEPpSSMqjvwOm4+CqBn1AV9f8tXCEottPjs4JZUt45Iz2aM+1QIgpYKDjO0n30F18j1kIdEts8jIHkOe/tHYr/R218H8oUoXXbtioYLc5KnowG0lT6jjHx1zcMtKupWSzdoNtzbgLJvGAJVAAVug9VbPKWfqzfff2+YUH3byba3JcWlwWslstp+DSONo1ZTHkMNwG457x6q+E+Tzhpb/UobeUkId7yYOGKopZgD3EnAz6zVw8mfGGo3GrWyzz3EkJLhlIIix2T7d21QvXHWuHX9OuNA1nzqOPdCXkaInPZtHKDuiZh9awzj+KDzFB9m06x0mzcCLzKGSPIzuiEqnBDAsx35xkHJr5r/2iLhZGsGjZXUpcEMpDKRui5gjkaqhv4tZ1m2BtVgE0gWYRMS0m5izyFiow2M+6pry36PHZrp1tCW7OKKcLvOWw0inryzQQGnTFeG7vHR762U+wRlvnAr1wfwpa3GmajcXEpSS3QdkA2ACVJUsv7bc2EA9vfVv8mHCHn2gX0DgoZJw0TMCAHSNCjetcjBx3E18m1TTZbaV4bhGidThlbl0P9Je8EcjQW/yKRM2uW5XoqzM33PZMPnYCv08K+Of9n3hVkjlvZFx2mIos98YOZHHqLBRn+Aa+x0GaUpQKUpQKUpQKVilBmlKUClKUClKUGm6tEkRkkUOjAhlYZUqeoIPUVTr3gy+j5afqckMfdHcRpcbB4JK/p4HcDn21d6UHz3Q/JIq3IutSuJL+dSCpk5RoQcjCZOcHoM49VfQStZpQcttpUMbFo4o0Y9SiKpPtIHOunFZpQaprZXxvVWwQRuAOCOYIz0Oa1DS4gxcRR7iclti7ifEnGSa6qUGAta7m0SRSsiq6nqrAMp9oPI1tpQRencMWtuxa3toYmPVo40VufrAziu6WzRmDMisR0LKCR7CRyrdSgwBXPd6ZFLjtY45MdN6K2PZuHKumlB5RABgDAHIAdAPZXqlKBSlKBSlKBSlKBSsUoM0pSgUpSgUpSgUpSgUpSgUpSgUpSgUpSgUpSgUpSgUpSgUpSgUpSgUpSgUpSgUpSgUpSgxWaUoMUpSgzSlKBSlKBSlKBSlKBSlKBSlKBSlKBSlKBSlKBSlKBSlKD//Z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PE"/>
          </a:p>
        </p:txBody>
      </p:sp>
      <p:sp>
        <p:nvSpPr>
          <p:cNvPr id="22535" name="AutoShape 8" descr="data:image/jpeg;base64,/9j/4AAQSkZJRgABAQAAAQABAAD/2wCEAAkGBhQSDxQUEBQVFBUWFRQXFxcUFxYXFRcUFRUXGhUWFxUXHCYeGBkkHRgYHy8gJCcpLSwsFR4xNTAqNSYrLCkBCQoKBQUFDQUFDSkYEhgpKSkpKSkpKSkpKSkpKSkpKSkpKSkpKSkpKSkpKSkpKSkpKSkpKSkpKSkpKSkpKSkpKf/AABEIAOEA4QMBIgACEQEDEQH/xAAcAAEAAgMBAQEAAAAAAAAAAAAABQYBAwQCBwj/xABdEAACAQMCAwMGBQsPCQUJAAABAgMABBEFEgYhMRNBUQcUImFxkSOBobHBJTI1UnJzdJKys7QVJDRCU1RigoOTosLD0dMzQ0RVY2R1hNIIFqTk8RdFZZSjpcTF1P/EABQBAQAAAAAAAAAAAAAAAAAAAAD/xAAUEQEAAAAAAAAAAAAAAAAAAAAA/9oADAMBAAIRAxEAPwD7jSlKBSlKBSlKBSlKBSlKBSlKBSlM0ClaYb1HZ1R1ZkYK4BBKsQGAYdxwQefjW6gUpSgUpSgUpSgUpSgUpSgUpSgUpSgUpSgUpSgUpSgUpSgUpSgVH6xrsNrHvuJBGCcLnJZmPRUQZZ29SgmuTiXieO0QZDSTOG7GFAS8rjA2rgchllyTyAOagdMsHW5zIVuNRZQZZSMw2UTdIol7s9Aowz4LMQKDvm4kunUvHbpaxfu1+/Z/GIEyw9jsh9VRE+tlzhtTmbPdYWRYfxZOzlx7c1b4dBiDh3HayD/OS4dh9zn0UHqUAVI4oPmiG1tWyovLB8ZF1NG8i3Ickv5wCDkhs8pNjDPo4BxU/p2t3Eq7rW4sL5R1CFoX96vKAfaoq2YqJ1LhO1nbdJCm8dJEHZzKfFZUw499Br0zihJJexlR7efBIimAy4HVonUlJQP4JyO8CpuqRrlt2CLFfsZ7R3QJcNhbi1lJxEzyLjluwBMMMpIDZBzUtwtrTu01rcnNxbMqs2MdrE4zDOAOQ3DkQOQZW9VBYaUpQKUpQKUpQKUpQKUpQKUpQKUrGaDNKxmmaDNKxmmaDNKxmmaDNKxmoTUuMbeCVopDKZFVWZYoJ5cB87cmNCATg8qCB1a87W7upnYrDYQvCuw4Z7q4jUvhhzyqmJVA/bSHwq06DpYt7aOMAAqq7yOrSbQHdj1ZiR1NVDT7DtYYnYOqTatJcMJFZGaMNIYNyOARzjhOCO4VfxQRepcSwQSpFKxDsjyYCswWNPrpJCowiDpubAzXJpvHVrOyLE7bn7TCtHIjfBojtlWAIyjowz1Dcq8a7wkLiftRKUD28ltMm0N2kD5OAScowJJ3c+vSoa28nEkcqTC8zMC4d2gUh0MMUKqEDjaQkQ55OSxPqoJe08oFrKIinbHtjiIdhNudcKTIF257Ibly/wBaM9a92vH9nJLFGkhLS8l9Bwu4s6qrNjCMxjfaCRnbyqtWfkj7KOFY7rYYvR3xQiNnj3RNhyHyX3Qrl88wSMV26b5MFiliYXDFEeOR02KO0lhkmeFt2coB2uCBnOwdOdBcNR09J4XimXdHIrIynvVhg182lQx2natNIklpdrY+dR8pfNBNGh7ZTlZMZ6kcvrgM5B+o1R9Q0rfLq9qqlluLaOdVH7tJHLEcZ6EmCNvbmgvK1mq7pHExaWG3mguIZXiZwZVj2N2QQSYKO3MFx18asOaDNKxmmaDNKZrGaDNKxmmaDNKxmmaDNKUoIHjrUnt9NuZYmKukTFWGMqxwA3MEcs551Dv5uv8AlNal+O5s1+aIVPcYIDp12G5jza4zn701ZsdKhit1KxRjbGCcIg6Lz6CgrLXtj36xKfubqM/kJWs3Nif/AHlet9zNOfyEqR0S1vZbKGbz0K0kKSYFvFgF0DY9gzjpXvQbK6uLSCaS/nVpYo5CEitVUF0BIG6InAz40EQ/mZ/03VD9y18fmjrk4bv7Jom84urx3E9woDTX+8RrM6xhlQjB2gdQDz51duD755tPt5ZW3O8SlmwBlsczgYA+KubglswT+q9vx/4qQ/TQRBOnH9/N7P1VatT2unn/AEfUW/k9T+k1YNaupjdQW8Egi7SOd2fYHb4IwgBQxwM9oeZB6Co2DT7l7yWFr+4xHDBICkdquTK0wP8AmTyHZj3mgizYad+8tQPtivz87VH6TaRx3V00Sapawv2GwRW8/pbYyHJ3ROwweXUdatcKT2+oQRPdSTxTR3BKypCCrxdkVIaNFPRm5GrRig+aXNzaMxWS51gtHtkKmO6BTBJRyBCMDKnmftTXTDLbuoZJtadWAIKreYII5EHs8YPqqTv5MXGqnwsoPkS6NT3DqYsrceEEI90a0FTEUJ/b617rwf1a9GKH7bWvfe11W73txJeFLpYlhuJIo0EEbcljjdSzscn6/HStuiWF3PawytfyAyxRyYSC2AG9A2BlD0zQR5SDvGtH47/6DXho7Tvj1k/Hqf0NW3TbO6lhuJH1G4HZS3UYCx2qjELsqknsc9wzW2x0VpLOKWbUb1WeGORtssKAFowxwBEMDnQcDW2nn6+21Rvu01RvnauMxaIsZmazn7PJUyPb3hUFWKkMxB6NleffV94YvmmsbaV+bSQROx8WZASffVLmO7RHX7fUWj+JtWwfkzQRqx6WL5WiS6tlWCQMY476Bi5kjwvoruPIMeXLlU7EbBvrW1R/j1Y/RV8quXTTTahJClw8McVvC57NYizPLJMObSI2BtjHTxoIwW1kesWo/wAZdUP014kt9P74L4/yWpn5xXVYaZNJc3UbXt1tieIJtNuDh4Uc5+BwfSJr3NBPb3tmgu55kmklWRJlgI2pBI4IZIlYHcF76Cvanb6d2T7LPUCwRsHstQAB2nBJYgAVq0HTrBrWBmsb2RmhiZn7O5ZXYopLAl8EE5ORy519B4ifFlcHwgmPujatfCkW3T7QeFtAPdEooKqum6d36bdfHbTn6TWzzHS++wmX22V19CGpziG/mW4tYLdkjMxm3O8ZkwIowwwu5epNcEkV6LxIPPBtaCSXd5vH9ckka7cZ6YfPXuoI9l0detsy+2zvB/ZVv4PubVtQm8wBWNbeMSLsljAl7RyMrIB6W0j4iKltOmuY70Q3E6TI8DyKRF2bKySRqQSGIYEP4DpThz9m6kP94gPvs4KCxUpmlBXvKDcbNKuz4wuvxyDYPyqmLuP4F1H2jD+iRVe8p32LkH20tqv411CKtDdOdBS+C9Zm/Uu0As53xbQjcHtgGAjABG6YHB9YFOCr+8Om2oS2iwIY1DSz7chRgHbHG56DxFdnBGsQLplqpmiBWGNSDIgIKjaeWfVXjhbX7aLToBJcQptjx6UsYIwTjkT4UHZ5Px9SrT7yh9/OtfAZ+AuD431/+lSV0cCrjS7P8Hh+VAa5fJ4c2TN9tdXze+7moGu3Zj1K0YRySnsLwbYwC3N7XmdxAA9ZPhXLb6lcHUp9lqVY2tt6M0saclluOeY+0+2xj1VJ6i+NTs/XDeD9Hb+rXkNjVyPtrIf0Jz/1/LQcE8lwdSsTcLEmRdgCJ3f/ADSnmzKvh3Duq31Aa5+ztP8AvtwPfayH6Kn6Cka++19Y/wCHRH+heCrZpSYt4h4Rxj3IKpfGD4fVh46TGfc14Ppq82y4jX7lfmFBUNF09pbrUQLiaILdj0I+yA9K2tzuy0Zb5ccq9cFaBHJptsZHuGPYoCPOJwoKjaQFRwAARjHqritZY01DUu0vvNc3ER27rZc/rWDDZmRj6uXLlXLwpf2i2zB9TK7JrpQvnMKAqLiXawVQD6QIbI5HPLlig36RwxbPpMsvYqzut46l9zEbpJjH9cTzA28/VUrY8P2g0xJFtoM+aq2eyjyfgQck7etVPTdSsU0QZuyZvNXIjF1KD2jIxCdkjgZyQMYrpkvNKTTiBODItsQFE8+S4i5KF3468sYoL1wgMabZ4/e1v+aWqdFz02Afbax/+zdv6tXbhuEpY2ynqsEIPtEag1SrXnZacPttVkP4txdv/VoPowqpLqEkeq3fZ28k4MNmCY2hXbjtyARK65+uzyq2iqvBrEEOpXgmmiiLLakCR0QkBH5gMRkUHJpeszi7vCtlMSXgyO0tht+AUAH4XvHPlnrW3zyaXUrQT25gCx3TrmSOTd6MSdE6Y3/LW/R9agN9ebZoiGFswIkQgns2U4Oef1oromuFfVLfayti1uycEHGZLUd1B1cWHGnXf4Ncfmnro0RcWsI8IovyFrm4t+x13+DXH5p67dLGIIvvafkigr3FEzrqNgYoxK2279EuE5bI8ncQR8Xrrkl1S8/VJMWiZFrLy84HRpouZbs+X1vTn1rt4l1OKDULJ53CLsuwGOcAkQ9SBy5Z5mtMHE1q+p5W5gKi1AyJY8bmmPo9euFzigWN3O+sILiFYcWU+0LL2oOZ4MnOxcdBXZw7+z9S+/2/6HDWO0VtYjKsGHmMvQg9biHw9lZ4f+yGpffbb9FjoLFWaxSgrflDjzYgf7zY/pkNWMioTjRM2f8AL2fyXcNTbLkEfNQVLgXRbc6fF8BEcNMuTGhOEnkUcyPVW3hLTIhp0bJHGGMchyEUHO5+/Ga6YOCbdECI1yqjJwt3dKMsSzHlIOZJJ9prXD5PrRQAon2gYC+dXe3Hht7XGKDr4NGNNsx/utv+aWuHya/YuA/bGdvx7iVvpqw2tskUaxxgKiKqqo6BVGAB7AKgfJwuNIs/XCp/GyfpoPHFNiJbyxUvIgLXA3RO0b/5Hd9cvPHodK4brhpV1K3Bnujvt7kE+cSBvQe3IAYEEDmcjvwPCrDrehi4MTdrJC0Ls6tFs3ZaNkIO9WGNrHuqNl4IDSLI93es6Bgp7VRgOAGwFjA54Hd3UHLf6EsN9p8iPO2Z5UPazzSj0rScjCyMQDleoGa74uNY3BMUF1KA7plIHI3IxVhk46EEZ9Ve7ThCNJUkaa6laNiyCad3QMVZc7Prc4Zh076ieN+Go0iku4EVZIyZZVDSRpcKFIZZDEwO7ByGweajORQRPEVxPPLdtHZXhWfT/NlzGgxLumI3BnGF9Mc/bVli4uZVAayvAQADlIfD77VfutL7OeCA6fZs84lKmS5mkUdiqls74See4YqTThWT95aUv8Rm/sxQbJ+KImbL2Fwx8TFbk+8y0Ti2MfW6fc/FFb/41BwtL+4aWP8AlmP0ioXUGgibbI+ihu9fNiz/ABqshPyUFgXjM/tbC9+JLcf21bV4slPTTrz4zaj556psU9pIwUPoik9BJaPHn2b5FzUw3ATt0g0kg+FpIPmloJ9eILg9NPuPjktB/bVVbCwvEjslezYi2ubid8TW/pCUXHZhcydR2wzn7U10N5OXP+Y0v/5af/GqMTg3N6bU22mZFus+7zebB3SMgXHbfwc59fSgs15x08Cl7mynjiX6+QS2rhB4lVl3H2AE+o16sbqIatfCUxrmGywXKgkYnyPS5kdPfURwNwTEZHupobUHdLFFHDAqxqIZmUy5fcxkYpyOeQ5VYNZv9NExS7NqZQBlZVjaQKRlcggnGKDmtLC1e/ugUgZTFanmsZGT2wOMjwVa82trbR6xEtskKE2dyW7FUXPw1tjdsHt6+uuFdS0Nifg7T0SQSbYAZwM8zHz61KcO3ulmbbYeaLMVPKFY0kKjBbkoBI6UEpxQM2F1+Dz/AJpq6dJObeL73H+QK1a8mbSceMMo98bVnQWzaQHxhi/IWgh9a1FI9Vsg7KoMF7zYgDrbY5k+2iwwTam+VilBtI+5XH+Wk9o/9Kl9StbdyvnCwsee3tQh8M7d/wAXSo5uENOdy5tbUsQASI4+Y7ugoOS00uGDWB2EUcW6ykLdmipuIniwSFAz1rr0EfVDUfu7b9GSunSeFbS2kaS2gjiZl2lkXBK5Bx7MgH4q5tD+yOofdWv5gf3UFhpWKUERxV+xh657Qe+6hqVkbAJ8ATUHxlNiGAfbXtiv/ioz9FTc65Rh4qfmoKhpWjmbT4riW5uzI9skpxcOi72jDHCx4AGT0rdw/wALJJawSSy3bu8MTMTd3QBZo1LHAkAHMmuLhniu2GkW8ZkywtI0KokjkMIgCPQU867OHOK0FjbARXTkQQg7LacjIjXOGKgH2g0Hdwch8zOWd/hrrBkdnbYLiVUG5iSQFAHM158nh+pNl+Dx/NXjye3PaabE211yZPrxtJzK5JA8OdefJq2dItPVHt/FZh9FBu4lmkNxZwxyvEs0kwcx7NxCQO6gF1YDmo7qjtS0eVbq2jF7d7ZTNv8ATjB9CPcuCIxjnmuri68SK606STO0XEw9FXc5a0mAAVAWPPwFcmr8Uwm7syqzttkmzi2uc84HGADGCfi8M0G240t7a6sit1dSCSdkdZZA6FfNp36bRz3Ip+KpHjlsaXd/eJPyTUdqOtrNd6eojnT9cucywvGP2JccgXAya6/KG+NJu/vLD34FBr1kZ1fT/VHfH+jAPpqe1C/SGJ5ZW2oilmJ7gPnPq76gtR56zZ+q1vT/AE7YVz8Z6iomiST/ACUKS3s48UtgOyU+2VlbH+yoOLUdSaVlSZHmmkG6PT432LHF3SXsg+LIbK5O1VcjNNXgvrWxlmSW1thGhYRW1tleXcZHYZ9oQVK8CaK0Vt204zc3R7edj13OMpH6ljUhQPUfGtvlBH1JvPvEnyCgT6JdFCDcxzDvS5tkZG9R7Mrj5fZVct9QezkdY4TDJGpkks1bfBPAD6c1ixA2uvUx4XPQrkhq+hIciqz5QrFjZm4iHw9mfOYj3/BjMifcvHuUj1igsFhfJNEksTB0dQysOhVhkGoJPs434BH+kyVHeTe6AN5bocxRzLNB4C3vIxMij1As4qQX7ON+AJ+ktQe+AJN2no3jLdfpU1e9Db9f6gP9pb/oyVzeTI50qA+LXB99xKa57fRRNqd8xlnjI81x2MrID8EeZUcmPLqRQS/Dww95+Fv+ahrVrAH6oWPj+uvd2Qz9FR+icNqZbwNPdHFzj9kSLn9bwHJ2Ec+fXwArD6AlvqVmyPO5bzkHtp5ZQB2QPISMQD6xQWbU0zBIPGNx71NcvC7ZsLU+NvAf/pLUhMuVI8QfmqL4ObOm2h/3aD5IloI/W9Nin1S1WeOOVRbXjBZFVxntLUZwwI6E1G6lwhZjU7RBaW2x4bwsoijALL5vtJGOZGTj7o13a9ZyyapbdhN2LC1uiW7NZORlthjDEAe31VHajol1+qNoDfPkxXeGEFv6OOwyANuDnl16beXU0HU/DlvbapZeaxJCWW6LiP0QyrGoGVHLkXHdUnov2Rv/AG2v5mou10yePWIO3uGuALS6Klo449rdrbA4EYGcgjr4VKaMPqhf/wDK/mTQWClYpQVfjx8CxHjqNoPczN9FWjHKqnx+fT03/iVv8iSmrZQV/gQ50u1B7ogh/iEp9FdHB5+p1p3/AK3hHuQD6KgeEeGonti3aXCsJ7tD2dzcIvoXUqgBFfaOQHQCtnC/C0L2UYkad8b1INzcbfQkdcbBIB3eFBKcC/Y6D2N+cauTyZfYuEeD3C/i3Mo+ivfk1hVdJtQnTYT/ABi7Fjz9ea8eTMfU4fhF5j2edzUHVxKP1xp58Lsj8a0uRXrXrhRcWJLD9kODzH7a1uMfLXFx/DGy2YnCtGb6AMHxtIKSjnnl1IqP1/TNNQ2u2OyX9cx5wsHNdkmQfEdKCW4hu42udPCuhYXfQMCcG1uATgHPeKx5ST9Srn1qg/GlQfTUVqcliLmwWzNp2nni5EHY79vYT55JzxnHyVKeUdc6ZKPF7Ye+5hFBm4563B/Bsbk/jXFuPoqu8VDtru6jP+cfS7P+JJM00w+NGqwsfq6PVp7f0rlf+moG49LU8eOrRe6LStw+Wg+iLUFx6M6Ve/g0/wAkZNToqF43H1LvfwW4/NNQS1scov3K/MKXMIdGU9GUqfYwwfnrzYHMSH+Av5IrcaD5l5JWPac+/TrEH2wy3UPzIKtC/ZxvwBP0l6rXknj+EY+FnAPxry+YfJirIW+rMh8NPj+W4l/uoPPkxH1ItfWjH8aRz9NdmmDGo3nrS0P9GUfRWnydpjSLL128Z/GXP01zTaTHNqs4kMoItrVh2c00QIMlyDuETru6DrQSminFxej/AG6H32sH91aNYP6/sfbc/mah9O4KtGurtZYzIA0JHaSyycmiHXe5zzB610NocFrfWSW0SRBjdMQgxkiEDJ8etBbiKhOBznTLT7xGPcuKmzUDwGfqbb+pMe5mH0UGu/u0j1aHtHVAbO4ALEKCe3t+WT30vrhW1OyKsGHZXnMEH97+FeNW0+KbVbdZ445R5pdECRFcZE1rzwwIzg/LUdqvBlk2o2q+awANDdMwWNVDbTAFJ2gZxuPvoJiR86vGPtbOY/jzw/8ARTRvshff8r+ZNRmiaHBbaxMttEkS+ZQlggwCzTzcz68LUjoh+qOoe21/MmgsNKUoKlx8vp6b6tSt/wAiWrZ3VVfKDIESzkcgJHf2zsx6KvpgsT3Abq7v+/Vh33lv/OL/AH0GiHgvYzmO7u41eSSXYjxhFaVy77QYycZJ6k15t+Bwi7Vu70LuZsCZV9J2LMcqgPNiT8dbG8oenD/TLf8AnAfmrU3lM00f6XGfZuPzLQTel6alvCkMQIRAFXJJOPEk8yT1z66ieAI8adF/CMz/AM5PI/8AWrnbym6f3XAPLPKOY59yVH8G8Z2senWqSy7ZFhQOpSTKtj0gcL40F1ubRJBiRFcZzh1DDI6HB765joVv+4Q/zaf3VFHygWX7sf5qf/orz/7RLH91b+ZuP8OgnLfTYozmOOND/BRV+YVDcfLmwYf7W0/S4aLx9Zno8h9lvcn5oqg+J+LUuiLO2guJ3cLK2yMxNGkM0TA4uRGCGPLIPLwoJVT9Xm/4eny3T/3VX5XxrKDx1Rz/APZ1rrS4vv1Sa7GnS7TarBtae2DblmZ92e0IxhsVH3Gk6g2oJcix2qt125U3EO4jzNbfby5ZyN2fA0H04VEcXjOnXn4NcfmmrmTWrzv09h7LiA/3VzazfXc1tNELCQGSKRAe2t8AuhUE+n050E7oz5toT4xRn3oK6nbAJ8OdVnSNTuoreKOSwnLJHGhKy2pBKqASMzA45Vtu+IJzG6iwuwSrAc7UjJBx0n8aCueSIZWVvCCxX3xPL/bfLUzdS41O8b7TTYfzt0foqA4Ce4sYpVnsLslmh29msLejFawxc/heuUb4sVjUtXnae+kWwvvh7OOCL4JCQ6ifJbEhwMyL49DQXHgePGl2Q8LW3/NLXvUeGI5p+23zxyFFjJhlePKKzMoIXrgu3vqv8M8e2sNrFBdubOaGKGNorrEb+jGAGUZO5Tg4PvxUwvlAsD0uUb7kM3zCg8JwNEHZ+2vNzbdx86mG7aMLnaw6ZNddjwpBFKsqiRpFDBXlmmlIDY3Y7RyBnA6VqXja0PSUn2RTH+pXr/vlbfbSfzFx/h0E2arvk/bOmw/yo900gra3Gtt4zfFbXR+aKoPgniaGDT4o5u1Rx2mVNvcZG6V2HSPwIPx0E1r2gTy3ME1tcLA0UcyHdF2u5ZTEeQLKAR2fU561xTcKXjTJKdQw6JIgK20X1shQvyJI6xr8vjXY3HdoOrv/ADFx/h15PlCse+Yj2xTD50oOjReHWhmkmmne4lkSOMsyxoAkZcqFWNR3u3M57q59CP1S1D22n5g1geUXT++6jH3W5fylrj4P1OO41DUZIHWSMtaAMhypIgIOD7aC31mlKDBFNtZpQY20xWaUGMUxWaUGMUrNVjj3TZZ4IVhjeXbcxPIkcohdolDbgJCy457e8UHnWOJJWkubW1tpZZI4wDJviSINLGSgy7hiR1OBVXsuEj2cS3GlTySJGqGRr8EnGN2PhhhSeeBgeqpJ+EbYnc2ju7nqXlgZjjplmuCTQcPxDpog/nbX/EoMxcLIB9i5B7bzP9rW8aCoHLTJfiul+czVrGkIOmjN8U1r/jV78wT/AFROPuZrf6LgUHn9TMdNLuvivE//AKK8+ZP/AKsvR7L9R81zXs2id+mXw+5mj/q3VYNtF32Gpj2Tt/Vu6Dw1lJ/q6/Hs1H/zVeDpch62OpD2al/5qvbRQ99rq6+ya5P5Nwa89hB+5ayv8pen5pDQa30JiP2Nqw9moj6bquOfh1v3rrJ9moIf/wAmpDza3/8AjQ/jah9Bp5rbeOte/UqCA0+0ltbyKaKw1ULuYz75kuDIoidUXZ2hBwxU5J5Y5V9O0PV0ureOaMOquCdrja4IJUhhk4III+KqTLptu3R9cHsbUP6wIrzoNnJb3Nolq+ptbh3SSO5hxEkZjcht5jVs79neepoPo+KUBrNBis0pQYxTFZpQYxQCs0oMVmmKUClKUClKUClKUGCahZ+KU3tHbxy3LqSr9gqlEYdVaV2WMN4ruJHeK869M8sqWkTFDIC8rqcNHbqQDtPc7sQgPcN5HNRXLr/FljpMKLMwiGMRxRrliB9qg6D1nAyetB223EoMqRTwyWzyZEYlMZWQgZKq8bsN2Oe04JAOM4NTNfJrS7l1rV7ObzaeCytA0oaZdvaTZG3HceYXkCeSt41u8rflWksJBbWe3tiod3YbhGrfWgL0LnGefIDHI55B9TrNfnDQfLxfwyDzkpcx59IFVSTHftZABn2g1a/Kd5UriAWUumyqIriFpPSjRiSGUc9wOCMkEeIoPsdZqheR7ia6vrKSe8cOe2KJtRU9FUUnko582PuqlcbeW29tr64toI4AsUhQMyuzEADmfTAz8VB9xpXz7yO8ZXGo2073TKzJMFXaoUBSgOMD1561SPKD5bbgXTw6cyxxxMVMm1XaRlOGI3AhUByByycZ9VB94pXxHyTeU29u9SWC7mEiNFKQOzjU70AI5qoPQNU55XuP7vTLi282ZNkiSFlkQMCyMvPIII5MO/uoPqVK+d8GeVXzjS7m8u0WPzZiGEecN6ClNoYnDMW24zXy2/8ALlqTzF45EiTPKJY0ZQO4FmBZj68j4qD9L0r5x5LvKv8AqkzQXCLHcKu4bM7JFGAxUEkqwyMjJ5HI7wPo4oFKUoFKUoFKUoFKxWaBSlKBSlKBSlKCD0dd17fOeoeCIepEgWQD8aZjVUtdFWbim5kuVDdlawNbhxkANyZ1B7wwcZ7ixqzzSea3zO/KG6Ealj0S5QbVDHuEibVB+2jA6sKkNS0SG42mZAxXO1gWSRc9dsiEMufUaDur8reU6TtNcu95x8MqZPcqqig+wAZr7jr0/wCp15Yuk0nYzzG3ljmmklz2i/BSIJWJXa4wSO5+dfPvLpwJItwb+BC0cgAn2jJjkUBQ5x+1YADPcRz60FT8qPC9tYXkcVnIXUwozgtuKsc4OQOjLhsd2fAitXE9uy6TpJb9st6R9ybgFfnz8dQGjaVJd3McEPpSSMqjvwOm4+CqBn1AV9f8tXCEottPjs4JZUt45Iz2aM+1QIgpYKDjO0n30F18j1kIdEts8jIHkOe/tHYr/R218H8oUoXXbtioYLc5KnowG0lT6jjHx1zcMtKupWSzdoNtzbgLJvGAJVAAVug9VbPKWfqzfff2+YUH3byba3JcWlwWslstp+DSONo1ZTHkMNwG457x6q+E+Tzhpb/UobeUkId7yYOGKopZgD3EnAz6zVw8mfGGo3GrWyzz3EkJLhlIIix2T7d21QvXHWuHX9OuNA1nzqOPdCXkaInPZtHKDuiZh9awzj+KDzFB9m06x0mzcCLzKGSPIzuiEqnBDAsx35xkHJr5r/2iLhZGsGjZXUpcEMpDKRui5gjkaqhv4tZ1m2BtVgE0gWYRMS0m5izyFiow2M+6pry36PHZrp1tCW7OKKcLvOWw0inryzQQGnTFeG7vHR762U+wRlvnAr1wfwpa3GmajcXEpSS3QdkA2ACVJUsv7bc2EA9vfVv8mHCHn2gX0DgoZJw0TMCAHSNCjetcjBx3E18m1TTZbaV4bhGidThlbl0P9Je8EcjQW/yKRM2uW5XoqzM33PZMPnYCv08K+Of9n3hVkjlvZFx2mIos98YOZHHqLBRn+Aa+x0GaUpQKUpQKUpQKVilBmlKUClKUClKUGm6tEkRkkUOjAhlYZUqeoIPUVTr3gy+j5afqckMfdHcRpcbB4JK/p4HcDn21d6UHz3Q/JIq3IutSuJL+dSCpk5RoQcjCZOcHoM49VfQStZpQcttpUMbFo4o0Y9SiKpPtIHOunFZpQaprZXxvVWwQRuAOCOYIz0Oa1DS4gxcRR7iclti7ifEnGSa6qUGAta7m0SRSsiq6nqrAMp9oPI1tpQRencMWtuxa3toYmPVo40VufrAziu6WzRmDMisR0LKCR7CRyrdSgwBXPd6ZFLjtY45MdN6K2PZuHKumlB5RABgDAHIAdAPZXqlKBSlKBSlKBSlKBSsUoM0pSgUpSgUpSgUpSgUpSgUpSgUpSgUpSgUpSgUpSgUpSgUpSgUpSgUpSgUpSgUpSgUpSgxWaUoMUpSgzSlKBSlKBSlKBSlKBSlKBSlKBSlKBSlKBSlKBSlKBSlKD//Z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PE"/>
          </a:p>
        </p:txBody>
      </p:sp>
      <p:sp>
        <p:nvSpPr>
          <p:cNvPr id="22536" name="AutoShape 12" descr="data:image/jpeg;base64,/9j/4AAQSkZJRgABAQAAAQABAAD/2wCEAAkGBhISERMUEhQUEhUVFBoYGBgXGB0WGhYWFBUWFxwaHxUeHSYeGBkjHRcVHzIgIycpMC8uGCAyNTAqNSYtLCkBCQoKBQUFDQUFDSkYEhgpKSkpKSkpKSkpKSkpKSkpKSkpKSkpKSkpKSkpKSkpKSkpKSkpKSkpKSkpKSkpKSkpKf/AABEIAOUA3AMBIgACEQEDEQH/xAAbAAEAAwEBAQEAAAAAAAAAAAAABAUGAwECB//EAFMQAAIBAwEFAgkFCgoHCQAAAAECAwAEERIFBhMhMUFRFCIjMmFxgZGhM0JicsEHFSRSc3SCorGzFiU0Q1OSsrTC0VRjZGWT4fA1REV1g4SjtfH/xAAUAQEAAAAAAAAAAAAAAAAAAAAA/8QAFBEBAAAAAAAAAAAAAAAAAAAAAP/aAAwDAQACEQMRAD8A/caUNfm2w9mtdTWrXM907S2ckr4nkhCyJPCo0rEUVQAzjpzzzzQfpOaVRDddlzw7y9T0cRZcY/KxufjX0NlXi+be6vysEbfu+HQXdKpGi2ivSS0l5dsUkWT6xI/7KeF7QAObe2fA+bcuCe/k0GB76C7pVE28Fwvn2Fz643gkHu4qt8K9/hfEPPiu48Yzm1mYc/pIjD40F5SqRN9LEnBuI4znGJcxHI9EgWplpt+1l+TuIJPqSI3T1Ggn0rwNmvaBSlKBSlKBSlKBSlKBSlKBSlKBSlKBSlKBWG3SzxrLkf5DcjJ71urcf863NYLc5Tx7TPLFpeA+y+iHb6qC73mtVkuLGN8sjSy6lyQrYt5CM47iARUr+C0QHiPcx92m4mwP0S5X4Vz22p8L2eewSy59ttL/AJGrygqF2FIvm3dyPQ3Cce9oi3xrz733g826Rh/rIAx96On7KuKUFNovx861k/Qki/xvX2l3eDzreE/k5yT07mhUfGralBU/fmUedZ3A+qYX+Alz8KgXE9lJ8taOew8Szd/TjIjYH2HFaWlBjWsdik+ZBAeQ5A2p9WRoPsqVDsuzY+RvJlIPRL13546aGkYezFajFRbnZUMnykUcmfxkVv2igrBsGcDyd/c9OWtYJB6/kgT7698B2gOl1btz+fbNnHrWdR8K6tulZdlvEp70URn3rg14d1ofmtcJ9W5nHw4mPhQclk2kvVLOXr0eWHPd8yTFe/fa9Xz7LV+RuEf94I6+l3dZT4l3dqO4uknxkjY/GvTsu7XzLwt+VhRv7HDoOb70Mvn2V6vPHJEl9vk5G5UffO2XzxcR88ePbToOX0jHjHpzivpodor0ktJeXbFJFk+sSvj3VF2xvHc2kRlnt4jGrAMYpyWAJxnS0Sj2aqC02ZvDbXBKwTRyMoyVVvGAJwCV6gZHXFWNUFgP40u/zS0/eXtX9ApSlApTNKBSlKBSlKBWK3dAFzbcsZh2gOn4t/Cftra1jN32/CbX8ntH4X0OaC620Pwix/Lyf3WermqjbKeXsT3XD/G0uKt6BSlKBSlKBSlKBSlKBSlKBSlKBWW+6UmdnyjGclB7SwFams7v/AGsJgTjzDnu8ovwxmg9s5T985F77GE+sie4H2/GtDWasC33wTVgMdnrqx3rLzx6Msa0tB4zY5msxbPJtEs6ytFZq7InCOl7nQdLPxgcpDqDBdGCwGrVggVI37/kMmc8MNGZtOc+DCVDPyHMjhcTIHZmucM20iqSRpaBGUFYX4kbopGQDKutS2MZAQAHkCcZISF3JsguBAvry2r+vq1Z9tcLndyaEa7KeVWBB4M0rSwyDPjKS4eSLIzhkPI4OCMg9DebSPIW1qn0muXcD9EW4J9WRUTaW799LGS13qkBB4KLwIHA6xswJmw3TXr5cvFIyCFhu1vVDeoxjyrxnTKh6xSc9SFujFSOeO8d9XVZbZWw7C7gSVLZYW1NzUcOaGYSNxF4qYdXEmrODg+kGpmwNoyLJJaXDa5ogGWQgDjwMSFkwOWtT4jgAcwDgBwKC9pSlArEbvSnwm1XPL+NP1doR49w5VtjWL2Ofwu2AGPH2p/fU/aT8KDQ7XA41nn/AEhsevwW5+zNWlVW2G8tZDvuG+Frc1a0ClKUClKUClKUClKUClKUClKUCqDfs/gM2OZzGB2czNGBzwehwav6ot+Iw1jOD0wpPqEiH7KCPbt/GMPp2eT7pov860tZewYeF2R7W2dJ+rJZn/FWooKXfWMnZ14BnPg0vIdTiNjj29Kh7d3okg4UkUPFtzBLM7jOFWOIyL44yqZwBzznVy6c5m+V28dnLw8B5NMKE9Fe4kWFWI7QDIDj0VntpQQrMLS8nMFnHBEsSMwjjudAZXEkxA1FdKZiDKCDkhgcALy43lkS6tYeAxS4TUXGo6DpZiDhNOBhQSzL54xnmKvmPKouzdrQXCloJY5lB0kxsHAYdmQevMe+pdBld09pwpbi4mliia+kNyEZwukSqiqg1Y1MFVM/SLdmK7bZcSbQsY0+Ui4k7sOqwGNotJ9EkjJy7eET82qzZmz4Yr6e3aCLQ6STPJJGSHDSZEUbMNASNWVmGcZl5AeMalfc22QsdrxRqJmJKFuoto2ZLZBnmEEWkgd7se2g1tKUoPDWJ2I2bqL0XO0R/wDOprbGsPsfleRg/wClbQx7WQ0Gi238tZdf5Uf7pdVb1T7cPlrH86P90uquKBSlKBSlKBSlKBSlKBUHbO1RbxGQqz8wAq41MzEAAFiFHfkkYAJqdUHbOxYbqFoZ01o2DjJBBU5BDDmGBAIIoKY/dFsljR5HeJpApSJ424r6xkaI1B4gPLmmoc+tS7Le6F2VJFltXfGhbhOFxM9isSVZvoZ1eisfvbZtBH4HJHFewzLJLxJIxrtwkkQlldEK8bSspbMeh+RznJNdbPdq7sgRBHDtO0mCa1kcmQKoChl4hZXTTk6NWM+aFyRQfo9Um+r4sbg/Q+GoVW7r3ipcGGIyG3lhMsSyatUDxSCGWLx/GCgshCnzTrA5YxY78DOz7nlnyR5d+CDj20EO0T8K2ef9gmHxsj9laisnZsRNsrPU2koPr4dsfsrWUFJvnZPLZyiIEyJolQDqz28iTKv6RTT7aqd495pUW2ngMD2lwnNpI5H0EoZEcshOEYDTzXkcc+fLYmsNsTeGOGe4jt45p7MPqEsMbOkEzs3FjXHORNXj+TDaS7A4AGA5Q74XczcOzNpcOSBlI5jHGO1pHJVVA7ACWbsFbqAMFUOQzADUQNIJxzIXJwCezJ9dUi79WROElMrfiRxySuM9MxohYe0VR7yb5y6URVexWZtAllXVcNlXPkbJcuzEqFy+nBYeKaCc1k9/PdI0z+BpIsRiAUcV4wDKvExq4OdKMuebLIM4OK1iqAAAMAdBWS3XeSzeKxm0MjxaraRYzEWKc5I5FLt5YAiTVnxsucZU1rqBSlKAaxez/wCVp6L27HsMQP7ce6toaxGym/DPVtG5HvtVP+YoNBtv5Wy/Oj8bW5FW9VG3B5Wx/Oj/AHW5q3oFKUoFKUoFKUoFKUoFKUoMXv8A2zRvDeBpVWFWjZosF4TM8YWVY28WRcjQ6Hqr5HNRULcy0uoruRiZmtWJjCCBraIOURuILeQl0GoSqxXC6mU45kjeXVskiMkih0dSrKwyGVhggjtBFZPbGyJbOAzpdSvHZqZVhl0EFI0OpDNo4hzHrALE8ypOcUE7ba8K9sZ+isZbZ/8A3ASRCf8A1IFT1yCp29AzZ3H5Jv2VQ7V2k204jb2sUgjkA4lzNG0SxDIYcNHAaWYEAgjxVIBJ5YMTau0nhhu7O6M8g4bG3ndQOMqwiUxmRQFaZSsvzRlV7Tmgm2R8bYzHqbd1/rWqN/g+NbGsda/+CH6BHvsWP2VsaD4nj1Kw7wR7xivyWw3w4+zobS2idhFZL4RJGQDHwEiDiOI/LspdCynAZdSgknlt5ZHvLqWJXZLa3wkug6WnnZQ5j1jxljRWTOkgsXxnCkGh2TaLEbq64SiEXc0Ei4GjwNBHbEqo5BUaBWIwMqr9eVBW7H2m9y3At9MfhIjWbwdiggW10h5I+jLFNDwkQ9VbKnmpA0G4osY0nIit4JrdnSeVRgOqs44olclzG2h+rHBV1ydOT0U3EaS2yJ4OEZjJetpVBCfH4gJ5STlSQSeQZWduoVuez90obmSGVouHbQRLHDGxObhFYMjzRnkVUjUitk5cs2DyAebTvJtocKS2ThQQSrMlxLG7tKyZGIrdCJDGwZlLnGQxwCDmpmz9+oxLHBdPAkkvyTxyBo5DnGkq2HikyMaGGM8gxOQI86vtK5ZI5porW3IEhTMLvOP5tJMCRFVSC57dQAPI1z3z3Nt02dP4PBGjxI8gwozJ4p4isxyzl01DJOckHOQKDb0qHscDweHDmUcJMOer+IPG9vX21MoFYy2OL4jpnaEvvOzo2/zNbOsVCn4exz02ow9jbHU/Z8aC+22PK2X50f7rc1b1T7xJk2p7Rdxke1ZFPwJq4oFKUoFKUoFKUoFKUoFKUoFcL2zSWN4pBqSRGRh3q4Kke4mu9KDKbB8M1Nayzxg2wjXWqEyzRlfElJdiqltLKfFbxkbHZV1t7YMN5A8E66kYdRyZWHRlb5rDqDVbvQvg8kV8ucQjROB861cjUx5dYmxJ6hIPnVolYEZHMUGAglltbjZtrdYIhaQR3AGlJY0tJVAbJPDlHLK5wR4wPULbTbxy3haLZukqOT3jeNEhPURKP5RIBz5EIOWSfNrP/dQlklgny4EEUipwtAbiNwwQ7ctZUTSwRgIVIOSScjGr3OkuOE0VwjK0L8NWIAEihFORgAMASVDADIAOAcgBYbG2RHawrFHkhcksxyzuxLM7N2uzEsT6ap9w4A1kXKrouJp5gNONUc88jLqz55KEc8DkQOzJmb63jRWFyycnMZRPykxESfrOtWez7JYYo4k82NFRfqooUfAUFLbbruQkc8vFt4iOHEBjWEOU4zE5l0jSAvIEqGOo4xc7RnKROwZEKjOp8lR68EHFSa5zoSrBTpJBAOM4J7cZGffQZD7n96zAKxyz2sd22Omu9nuZG5exQM9AK2E8QdWVhkMCCO8EYNY/7luzilqXkGJdfAb0LY5tUX1eTZvXI1bM0FHuNJq2dZ8ycW8aknqSiBT8RV5VFuaNNu0f9FcXEY+qtxJp/VK1e0CshGfw5v8AzIf/AFFa+sgGHh5H+8Fz7dktj9lBbbykgWx7Bdw5/SbT+1gPbVzVDvc+FtvTe2498o//AH2VfCgUpSgUpSgUpSgUpmlApXhYDryqDc7eto/lLiFPrSIv7TQT6VSyb6WAz+FQHHXS4f4LmvBvjbHOjjyY/Etp369xEeD76C5kjDAqwBBGCCMgg8iCO0Vm9gzG0m8AkOU0lrRz86FesJPa8QwPpIVPVWNSn3oOSEtLyTHdEEznu4jpVRvV4VdwGOOxmSRSrxSPNBGY5FI8YMkrsjY1DIB5Eg9aDU/e2PicXSNellz3hyhOR0JJjTn15V2uLhI1LuyoqjJZiFAHeSeQFYq/fasCWyNdQNxZY4WbwfMitIrEkkSLG2COoQZ7u/lvRuxw7Y3E80l3JG8ZLzhXjhj4qCSRLQAQ6kjLsCysRjrQS9o7xW99c2ltbycVeNx5HQFoylrhwBLjQx4pgyFJx245VsxWL3daY7UmW60iSGzjSNl8VJo3nkZpUTJK+ZArL2MO4jOykkCgliAAMknkABzJJ7BQfVeVmLrfkaGkt7a4uYwcCZQqwsTy1Bi2sxDqZVRlABxmvu33ba4QPeXLz6wGCQO0ECg8xp4bB5B9J2OeuBQRtztt28VpCJpoYpJ3lkVHkVGbj3ErjCkgnzh0Fa6vx692CNlX4W1aeBZ3UqzAXCNqOkqoI4mpMglTqJU5DKeR/Td3XnaBHuMq7KCUIAKHtGQBnPXmAcEZAOaCHu34lztCLuuFlHqngjP9tZK0FZzZhxtS9X8a3tX/AFrpP8IrR0CsJdORtID/AHjCffsucfYK3dYXeK3nhvUn4Es8XhMUuYRxGTRazwkGIHUcl1OQCOZzjHMLbfeTSlqSHKrewsxRWfSqFmyVUE4yAP0hUr+FcXzY7p+YHK1nHX0tGBj05rjHvVI/ydjet9ZI4f3sqn3Cvgba2gx8XZ4Ud8t1Gvtwiycv+sUEkbxSHOmyu2x3iJM+rXMp94p9+Lo+bZSDl/OTQqP1Hc/CuLTbUbpFZRDvM0sp9eBEmfVn216bLaRHO5tU+rauSPa1xju7KDst1fnH4PbJ67h2IHqFvj418hNon59nHz/o5JfF9fETnXNNh3h8/aEg/JQQoP11kOfbRt1Gb5S9vn9Uqxduf5pEx7KD7fZt83W8jXn8y2A5d3jyvXzJseUKTJtC4A7wtvGB7eD9tfLbjWrfKG4l/KXVw4PrUy6T7q6RbjbPX/uduTjBLRq5PrLAk0FZMLJWPG2nJnphr0RfBCnOokl3sfIBuJJ8d1xc3HTtOHYHrWuttjwR8o4Yk+qir+wVLAoMSkGygBo2e8vPkfAZW5ntDSRge3NSradF+R2RKvPrw7WIevnKDjt6VraUFDHtK+YDTZRp6JLkLj/hxyV6DtJiMizjGOfjSzYP9WPI91XtKCj+91+3nXcKdPk7bHr5vK37K+f4OTk+PtC6I7lWBB7xDn41fUoMvfbFtLfRPd3EzCOQOnHuG08QebiMEKzdwwfQK9k2zc3SsttaeSZSvFuyYkYEYytuAZXXB6OI89/bUffKILPBJHI6TlHRFBiVdC4Z3MkqMIguVyyhjg4Cnsotk3CJquUle9kUMDczyvHZW+eTaGY+U64zGrajyygOAGrh3OTwS2gkkdpbZFWO4XxJUZVC6lPPGQMFTqBHJtVUG29hSxSrcX7xbQtgY0ZXQpwQW08bhhzE/NlL5QcskYA0nV3W8sEVus8r6VcDSCrB3LdFWIjWzHsXGaodtQ7SvraZEihtY5U0aJ2LTOj4DZKZSAlS2PlCO0DsDR29tBbFURRGJXwqrnTrCM3JfNTkjHkBkjvNSrWzSMFY1CKSWwOQyxyeXZk5PLvrK31ztJpYHaxRkhd2KxXKszs0bxqV4iRjADvnJB5ju5yTf7TnOmO3jsV7ZJ3WZx9WCJtOfS0g9R6UGldgBk4AHMk9mPT2Vn7vfSIsY7QG+m/EhIKJ6ZJ/k4h6CS3cpr5TcaByGu2kvn/2g6owfo24xEv9XPpqJvFvBHEBZWWlZ5GWLMajRacU6Q76RpVufioebHHZkgJe5EDPF4bIQ0t6scrAebHHo8nEveFDHJ7WZjyzgaSouy9nJbwxQx5CRRrGuTk6UUKMntOBUqgUpSgUpSgUpSgUpSgUpSgUpSgUpSgUpSgUpSghbV2NBcxmO4ijmQ/NdQwBwRkZ6HBPMc6zMm406yIYrnUqKoja4Xwh7cqWyYk8WMOQVGtwxGntBIrZ0oMLvPuhBBZzTgyPcJpka5dybjTHKrsFlHOIFQw0oFHPpVumx9oR8or1JV7BcwB2/wCJE8WfatTt64ddjdr+NbSjl2Ziapey7niQxP8Ajxo3P6Sg/bQZ23vdpvJLGr2JaFlV8xTL56K4I8ocjDde8Edmali02oRzubJfq20jY9Wbjn7q8svE2rcr2S2kEn6Uck8bH3GP3CtFQZi63SnnQrcX05yOQhC26e0Ll2HeC+D3VD2lszwe0t4uHBEF2haY4IIV83UXj6TzVjzyCW+sa1Jgl4uoSDhkc4ygJB7Crggj0ghvRiqnfI+Tth2m+teX1bhGPuCk+ygvxXteCvaBSlKBSlKBSlKBSlKBSlKBSlKBSlKBSlKBSlKBSlKCBt8/gtx2+Qk/dtXxu2MWdt+bxfu1pvJ/I7n83l/dtXTYQxa24/1Mf9haCtvPF2pbH+ktLhPakts49XItWgrO7byNobObsJuI/a0IkA9fkj7q0VAqh3nXMlgvfer+pBPJ/gx7avqzu3WJv9nLnkHnk9ZS3KD4StQaKlKUClKUClKUClKUClKUClKUClKUClKUClKUClKUClKUFNvm2NnXpHZaTn3QvVjs+PTFGB0CKPcoFVu+3/Zt9+aT/uXq0tPk0+qP2CgpN8PF8Em6cG8iJPcs2q2OfR5bn/0a0IrP7/p/Ft2R1SIyD1xESf4av1NB7Wc2z/2ls/6lz/Yi/wCfvrR1n9vr+GbNPLPHmGfQbSfl8AfZQaClKUClKUClKUClKUClKUClKUClKUClKUClKUClKUClKzl7fXFzPJb2zcBIiqzXGAzBmVX4cSnxdehlJdshdQADHOA+t+r2MWF6heMMbWUaWcKTrRlHInqScDvOKbB22DFFqkEsUijgz4AD55BJAOUcufF7ATywp8WvuHcWwVQDbROwJbiSLxJGc9XMrZdn+kTkdmMUm3UVTrtpZLWU+cynWspAxmWJ8rIx7X5OfxqCbvFacW0uY/6SCRO7z42X7a57r7UW4tLeVXV9USFipB8YopIOOhBPTsqvvG2hGjF5rDQAcu8ckYC/SHFI6Z56h0qn3LmhNrawzcS1uBEqI5PCa4SHxFdG/nUxjCOMgEEqAQSG9ql3gOJrE913j2Na3K/aKfe28XIS7Vl7OLbh2H6Ubxg9nzaq9srwjYQtMZpmvVfxiNbDTKzkIPNjVTjlyAxzyckNdSgpQKUpQKUpQKUpQKUpQKUpQKUpQKUpQKUpQKUpQKzd9aT21xJcW0fHjm0meEELJrQaBLGWIVmKBVZCVyEUg55HSUoM6N+rboy3SN+I1pcavcIiD3ciah3G9ktxMtraRywuyGRpp4igjiUhSyxNhnclgFDADqeekitdWZ28rW95FehHki4LwT6FLtGpdZElCLksoIYMFBOHB54oOqbi2jc7hTevjBe5PGPPn4qkaI/0FWprbt27RtFInGiJB4c3lVUjPm68ke/l2Yr4st77KZdUd1Aw7fKKCPWpIIPrFcrzfSyj5CdJXPSOE8aRj3CNMsfXjFBxH3P7EDAjkC/iieZVHoCiTAHqFQtnbBtrTaca20ccQkspdYUDPk5odDE9STxJB1549AqUqbRufG1pYRHzV0LNcY72YkxRn6IV8d/ZU/Y27qW7PIXlnmkwHlmYM5VSSqgABUQFmOlVAySeZoLalKUClKUClKUClKUClKUClKUClKUClKUClKUClKUClKUClKUFdf7u2k7BpreCZh0MkSOfewJqTZ7OiiBEUaRAnJCKEBPqAFKUEilKUClKUH//2Q=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PE"/>
          </a:p>
        </p:txBody>
      </p:sp>
      <p:sp>
        <p:nvSpPr>
          <p:cNvPr id="22537" name="AutoShape 16" descr="data:image/jpeg;base64,/9j/4AAQSkZJRgABAQAAAQABAAD/2wCEAAkGBhMSEBUSEhQWFRQWFBkXGBUYFhgYGBUYFhYWGRcWFBQYHCYeFxkjGhQUHzAgJScpLC0sFR8xNTAqNScrLCkBCQoKDQwNDQwMDSkYFBgpKSkpKSkpKSkpKSkpKSkpKSkpKSkpKSkpKSkpKSkpKSkpKSkpKSkpKSkpKSkpKSkpKf/AABEIAPMAzwMBIgACEQEDEQH/xAAbAAEBAQADAQEAAAAAAAAAAAAABAUBAwYCB//EAE0QAAIBAgMDBAwMBAQEBwAAAAECAwARBBIhBRMxIkFRYQYVIzJSU3FzgZGT0RQzQnKSoaKxs8HS00NigrK0w+LwJGOjwjRUZIOk4eP/xAAVAQEBAAAAAAAAAAAAAAAAAAAAAf/EABQRAQAAAAAAAAAAAAAAAAAAAAD/2gAMAwEAAhEDEQA/AP2+lKVEKUpQKg2hLIZEijbJnDsXyhiAmQWUHS5LjU34HTW4vqOX/wARH5qX++Cg5XByD+O58qx/klcnDyc0v2FqqlBL8Hl8b9ha5EEnjPsD31TSgm3EnjfsD303MvjB7P8A1VTSgl3MvjV9n/qpuZvGL7P/AF1VSgl3U3jF9n/rrkRy+Gnsz+uqaUE27l8NPZt+5TdzeHH7Nv3KppQTbuXw09mf10Mcvhp7M/uVTSgl3U3jE9kf3K+d1P4yL2LfvVZSgj3U/jIvYt+9Xy8OJ5pYfTC/71XUoI9m4h2zrJlLJIULKCFbkowIUkkaPbidQasqHZvfTH/nH6kjH5VdQKUrqxOKWNS7mwFhwJNyQAABqSSQABzmg7aV14bErIodDcG/MRwNiCDqCCCCDqCK7KBUkg/4hPNS/wB0FV1M/wAenm3/ALovdQU0pSgVNiNoKrZAC72vkWxNulrkBRodWIvY2vXVtvaO4w7y6XUaZtFuxCqWPMt2F+q9Z2FhxK4dmhCCQqWBmBzzSZdHlCsojuQOTc2FhybWAaO8xBOiRKOt2Y+oKAPWa4baDRlRMoCsQokUkrmJsocEXS5NgdRfS4JAPAxGIa2WJFHOZJOV9CMMPt1xhpjKZYJlRstg1rlGVweSQ3BgOK66Mp+VYVWjSs7Y11EkJJbdPlUkksUZVZAxOpIzFbnU5LnW9aNRClKUClKUClKUClKUClKUEWzOMvnm+5atqPZ38XzzfctWUCvM9mW0p4gipGskcp3ZGdEcux5IDyHKo68rcDwsL+mrI7JdltNCcgVmUN3NxdJQw5Ub84vbQgixtxFxQeV2RgJo8ZvWmLNI4K3QsGzxsuWUEh4yDHIDlsuZdUGgr2+AxhfOGXK6PlYA5h3qsCrWFwVZeIFjcc16xtl7MjSIzFiTJMjI4Yu6g5Yo1Z5BcgZmuCNM7DUi50oHti5VtYNFE9+ls0qNbyBY/WKqtGpXPd180398dVVNfu/ki+9v/qoimlKUGP2Vwh8Nla1jNBoTYEjEREAnmBIFTdjnZRHOZVM6u0dma0bRgCxuylic6dB42IPBlJu7I0Bw5BtbeQ3uLi2/jvceS9deMSKAZEwrEOMncIl4NoQSCMosL3Nh11VQ4TskSTGnDjErnGY7rdkIyi11WQ6mVQyk2NuIy6Eiw4pMPLLx3ZG8KgXO9csW3YHSFzMOlgdLm9UOw8MH3iwQh8xbOI0zZrm5zWve5b0k1gdlEcceIWSO7YlkbdQkXjMjZI1le+gIsg6Tk0tYmg29iYhZTNMhJR5LKbEXEaqh0Oo5ayD0Vp1JsjZ4ggjhBvkQLm52IGrHrJufTVdRClKUClKUClKUClKUClKUEuz+D+df76qqTZvB/Oyf3mq6BSlKDF2kogmSQKzJI+RolsQZDZo5bEgKQUYE3F84JuQK4xOx5J23rsYnRWEARiTGWykvKQbOSVUZNVtccq9xobXwO+gkivYshAbXktxVtNdGAPopsubNEOIIurBmzEMpIYFjx1B15xaqrnAYzOCGGWRdHS97HmKnnQ8QfuIIHA/8QfND+9q+sXgFksdVcd66mzLfoPOP5TcG2oNZS42SHE2nGYNFZZI1Yg7tyWLxi5T41BpmHkoN6lRpteEm28UHwW5DfRexr5xG3MPGSrzRgjUjMLgDnIGoGo49IqIpxeGEkbRt3rqVPkYWNvXXiJ9jzyMCGmZw5XERCQZC4yjMheQblJEIfkI1gdArCvW9tC2kUUjG17urRIL8Ls4uf6VY9VebxeCkkkMssskW8dsNvIHKCKxURFr9/eXeJcjjKLZaqvSxJDhYlRRkQHKii5LMxJyre5Ykkn1msydo4sdGZFzuySES5dIQzxoinW6hgQoI4kNe1zV+A2OkPLc53AI3jtIxVeexldyo6bEXt1VDikWbC4iW4bODcA6qseqISDdTa7EaEGRqD0FKhXCSpokmYdEozEdQkUgn+rMeuuDi5lIzQgr0xyZiOso6rp5CT1VEX0qbAbRSZM8ZuASpBBVlZeKujAFWHQRVNApSlApSlApSlApSlBNgO9bzkn4jVTU2zzyT5yX8Vx+VU0ClKUCocT3FjMO8Nt6OiwsJR5AAD/KAfk63UoOFYEAg3B1BHP5K6/g4z5+fLlHQATc28th6hUceFkhJEWV4rcmNmymM3NwjZTdDcWU2y20NrAfUO2oy5je8UgAOV7C4YsAVcEq1yraA304CgtkjDCzAEdBFx6jXzBh1RQqKqqOAUAAX10A665SZWJAYEjiAQbX4Xtwr7oFeUxewpJM7zBsiyTKI0a53UjsTMoXjJqOSb8kEWJNq9XSg8Y23GlyYRX3rJbfSJYtMgAyKi35LyHvy1lTK9++W+zD2OLumF93JJm3jR2scwy5LEWZVUBQSL8m+lzW1alUKUqWIEzObmwVFtfTNymOnTZkqDpwSBcRiAABmMbnrJTJc+iNR6K0KgchcUutt5Cwt0mN1I9Qlf19VX0ClL0oFKUoFKUoFDShoJNmHkHzs340lV1Fsk9zbz0348lW0ClKUClKUCpMbsqOUguDcC11Z0NjrYlCCRfmOlV0oMtexuAEEB1ZeDCWUEdV8+o6jp1VJjYHwqPOGaULymsq7wjnzBcqygDXgGAGhJ0O/XTjEzRuOlGHrBoPuCYOoZTcMLg9R8tfdQ7JiIjVgdHRWI6GKgkjqPEjpueerqBU2P2ikKhnvymVAFUszMx0CqNTpc+RSeaqa8PtjFDETiUswjgZo4AGkVZcRJGQM7RkHKFzX1+WANcwIeoPZBhhxmjXqZgrelGsw9VRbC23BulzTLnclyGOU5pGLZOVbVcwW38oFeNO0mdwzPioymksSyzrJCMw7s2HaRmeMX1KlgUN+QRru7RmVMO6yTSQT5cus5ZGzcnex74ssia5rcRwNjxqtHaV8SVkExw8ETlt8CoaU5WQhC4KrHyjyiDmI0sAGPzEcEx5KnEnwiJJxfhxbMB6OFef2NgInxcMckEk3c94u/Z2TDxcoIY4WGVBmUIC3LaxNgqivbY/FGNVSMAyPoi8wtxdgOCKDc+gcWFB56PZqNtFDFE0QGHcSZCYQMzoYy27tmJysMra2ufLo7UxcMAIMkrSZSywrI7SMAOZQdBzZjYDnNdG0cZuAMPCSZG1kk0LlnBta/J3rZWNyMqKhYiyqDDszYBmFxbdscxkYZw58KJHuJPPzBidcoCkWCzsd2omLzW3q5Laicupuzr3yNYHkXsdbMNBqBtHZa+HL7aT31hL2LDDWKT4kxtIAyb4gJvHAzRhQAOUwJU6Wva1tboRLyjBM0u7co8cygXIANllVFI0Ycohx94C/tWvhy+2k/VTtWPDl9q/vrjZO148RGJI79asLMptezDyEEEXBBBBIINW1ERdql8ZN7V/fXDbIB/iTDyStV1KDowOBSFMiXtcnUliWYlmZmOpJJJv1130pQKUpQKUpQKUpQK4dbgjp09dc1JtaRlw8rL3wjci3G4U2tQfOxJc2GhbphjP2BXbhcTmUZrB7lSL/AChxy31sRyh1EV2YaNVRVTvQoC+QAAfVavmbBo/fLfhrqDccCCOBFzY8dTQY/Zk0vwdUhz5pJURsiljkJJe9u9GUHXTo5665NlyNhlghj3Krb4x15fEkSLHmzBmOY2ZSTz8QfQIlha5PWePpNfVB5mCNMI0ZnAVFGRZswZEL6bvO53kalrWBLJ3uo0FauJ2nhimcvE4U3XlK3KtpktflG9hbXWudubMM8WVXMbq6uj2vZ0bMtxzi44Vh4abMDnO7a7LIIMJKHZkJVws4zAgkEZlANjxU8KqTsY+EyJDPNI0ZxMrl4wFDCyS6Fst7DdpbU2UAa8a9XDgkiLyksSV5TuxYhVubDoXibDnrp2dhDmEjIIwq5IotO5ppctbTMcqiwJACgc5rs26pOFnA4mGS3lyNQeNSXPKDKpKuc0+veIyxPID0peTCREeBh3vxNe/VgRccK8XhsW6YllhAMkokCErdUCypIXcXFwIsRFYcSQB5NSGNjh1lwhblBO4xvHkUm2a28VgmUE8kW73heg1tqgblyzBAoz5iLhchDgkc4BUaVDMrTYfeSkwlCz35Y5K5gGdAQy3XlWuGBtrfSo9uCTdSJI7tGOUHULZwEYNDMUtkGbXMQF4ZiRcHmDaglw8W9GIHJjkLJEcsy2ubiMMBGw4o2U2I01tQfWHlVEw86ALlyYeZA2bKGIVUY3JzJK6cdQHe/E16KvHbf7mY9wUEOIMS2VNCVYBMjqcoJzR2GW5CHUBa9jQKUpUQpSlApSlArpxmJyIWtc8FXwmOir6SQK7qwNrbQBnjS7AFmVWCO1nC90IyqeWEJVb85kPyLUH3hcTiHLZTmUErnCIqsVNmyAsSQCCLm17HymlTPz5voxfrruhxsSKFUMqqAAN3ILAaAd7X320j8Ijyqw+siqqJcTJvFjZmQuGKkxxkHJa4urmxs19eg1ztXATvDIqS8ooQBkUE6cA1+STwvzXrjFbUgaWACRC29IAzC5zRSCw6ebTqq3aGIKrlXv3OVPKR33kUAsfm0GXgOyBst2w7JECirlZWYZ8uQPHplNnj70sBfqvVDdlWFCZ2lCLci7q6ai9xylHQa6oew/Dxpli3kZzK2ZZXJLIVKlgxKtqo4qRXViexRjEsa4qYBWLDMsTqSS1wyhFOWzsAAwtpa1hQVx9lWFIzb5QvhNdBbmN2AFuuu1+yLCgAnEQgHgTKmvk114j11HLszGNFu2xMLXFmJwzAuODA2msuYXBIHPoKlXsYntCDNDaLW4w7XLZ0fNrKQNU+v0UFc/ZjhlEhVzLulzSbpS+RRxLEaaDW1724A197HwU6wqHkAYlmIMakjO7NZyGsW5WpGl72qF+xKV1l3mLYtKrKxWGNbhlRb2ObUCNRzVubNxRkjBYAOCVcDgHQlWt1XBI6iKBuZfGL7P8A111T4WcggTIL8+5v9Re1Zu0duzRTSLkUqFG7Gt2LKMjFr8DIJIyoF7mLw61dk7QE0SvoDazAagMOIB5xzg84IPPQeGcz4aRWQbyXDgRtEbDfHIEjZZDqm/iRLcRvYFTnvWo2J32F+ELDEryDOZg5MUYuBI7scjJIihr3UG6W46Dd23sJZxcWWQKVDEXVlbjHKumeM2GlwQQCCCL15UxSQO2gR3uHjkYGPEX5OpfLHiGtpnDRyWsHV7UGzjIFVWkESth8y4iRs4tiCUZXvGdNOQ9jYEjp1rcxs2SF3WwyxswuDYZVJFwNbacK8ZiNrYzPCGwK7uJr5AZyp5NlZVTDst1NiNSPSARfg8dLjy8GJRsMhB7kFkDTxghW7s6plW7AEKoazCza0HEEb5YhAoMOGfeSgjWaU3MiRhLLmjLuxAGXOFUWynL6yKQMoZTcEAgjgQdQRXzh8OqKERQqqAAoFgAOAAqbDdzcxfJN2j6vCT0E3HU1vk0RbSlKgUpSgUpSgnxs5VbL37HKvlN9T1AAsepawNt4yOKbCwifIyuSUO75QIsZHdxoVzM1ufNw4EbOFO8kaX5K3jTrse6N6WXL/R11lF8MMXNo4bk5yBNYyZQLrl07wICRpoOg1Vaa4lf/ADK+uKuRLfhiB/06nthzzSfRn91fW5w/gv8ARm91Bl9kUxDYcb7eP8IjyooQFirBiDbW2mvRx4A1tlP+KBPDcnL9MZrfY+qsTa2CjzI0Mcm8zAghZu+VlKBr8nLca5tMubntfX2grfCMMVNuVIGHhKYybfSCH+mg0q4Y6VzSojpwWJ3kaSWtnRWtxtmANr+mu6sjsZxBaN1JPcpWh15tyqIbdRKlv6q16BUWB+Mn6N4p9Jijv+VW1nbAfNAsnHelpb9UjEp6kyD+mg6OyXBZoxIASY73C98Y2tvAv8wAWRf5olrD2LtIRStIHUwyGz2zWDgX3qEm27KFXAUWySE3IiNe0qOPZEKoIxGmQEMFKhgCtsp5V9RYW6LC3CqLKzds7WiiyxyAyNKcqQqudpDz8k6BRxLMQo5zWlWPtnYhlYSIRmChSrFlDBWLKVkQ54nUs1mF9HIIPNBibY7GJpIZBDBhYWKMFALlrkG1mQxqj8NdQDrc2qyPZkjzJJh4/gmSIxs0iIxdbqUjEaPwUqTmLDibXvccrDi1Fr4g/Nkwkg+lLGreuuPgeMfjvbdD4mOL/DQ3+1VVVNt18PIkeJ3bCQ2EkVwV/mkgYlkS9gXDMAWF7ca1sZh862BswOZW6GHA+TiD0gkVjYPsW47xlykgskSld4QbjfTOWklsetQeBBGlegojpwmJzoGtY6gqeKsDZlPkPr413VBiTupBJ8hyFk/lbQJJ9yn+k8AavqBSlKBSlKDy3ayfDQsQzMsYYqPhDLyATlGXcm1lsOJ4ca0/gU/hH2x/ZqnbTAYeUkgAISSdAABc3PMKdu8P4+L2ie+qqcYKfwj7Y/s19fBJrd8fbf8A5V3DbeH8fF7RPJ09Ir77aw+Nj+mvvoIzgp/CPtz+xU8WGlGLhMhuuSS3dS+tl+TultoTrf0VqdtYfGx/TX31G20YnxMKpIjNlk0VwxtZeIBoNalKXqIwOxE6YkkWvi5HHKLXV1RlOvDQjQaCt+vPdhuJR43yMGFoWuDcXOHiBF+nk16Ggn2hMUhkYcVjYj0KT+VYOxNlTpBEuthGgH/FOeCgcBFYV6HFw543XwkYesEVn7M25A0MZ30XeLfuiaHKLjjQPgc3+8TJ+3Q4KX/eIk/bqvtrD42P6a++nbSHxsf0199VUQwM3P8A4mb9FO18vR/8nEfcLVb20h8bH9NffTtpD42P6a++ghOypPCt/wC/if1iue1MnOw9piD/AJlXds4vGx/TX307Zw+Nj+mvvoIO00nhr65z/nV8HYLeFH9Gb9+rxtmA6iaL2ie+ue3EHjovaJ76iMB9gNMJo2EFgxjsVmswaNGubTad+Rbq669LhIisaKxzMqqC3hEAAn0nWpdkTq+9dGDKZm5QIIOVUXQjTTLb0VfQKUpQKUpQS7VHcJPmN91dW2cOGhZbDVk5ufeLY+ux9Fdm1viJPmmvraI7mfKv961VY8eFUPCbfKc8PCnzfnXoaxiOVDb/AH3RTWzQKjxp7rB89h/0nP5VZWfjRmxMC+DvZPUoT/OqI0K68S9kY9Ck+oGuyptpm0Mnm3/tNBDsaPI+X/00B+jvFP3L6616zwtsRF1wOPotDb+41oUCo9kxgQRgAaIo9Qt+VVu1gSeA19VRbChy4aIHju1J8rDMfrJoLco6KZRXNKBalqUoFKUoPObPw4Ec2gsYLEaW7/Em32qs7Ho7LIP+YD6TDCSfSbn011YQdzm8z/3T1TsMaSfPX/DwVVd+zOEnnn++rKk2Z3r+el/EYflVdRClKUClS9sOmOQf0E/WLiuO2S+DL7J/yWg+9oLeNgeew9ZApj+8/rT8Rajx+01KWCy3LIPiZQNXXUkrYDrNV7R7wfPj/FSqrLB1w3k/7099bteenmyJA+Vmso0UXJvLCLAc/H6q1BtQeLl9m1BbUWLbLPCfC3kfrUPr7GvrtkPAl9m1QbQ2iDJh7JIO7i5MbKozRypqxFuLig2qk2uhOHmA4mJwPKUNV10Y+AvFIimzMjKD0FlIB9ZqIllIBw7jhfID1PGbcetUrRrzk201mggtHKt5cOwvGwVbSxm2ci1tLX579dejFBDt0sMLPl77cyW8uRrfXVkQGUW4WFvJbSuvGRZo3XpRh6wRUGy9rq0EbZZdY0PxMvOo/loNWlSjaCn5MnspP019fDV6H9nJ+mgopUx2gnQ/spP01x2yTof2Uv6aCqlS9sk6H9lL+muH2og4iT2Mp+5KDPw3xc3mf3T+dU7F4SfPT/DwVHs6UNFMwvrEOIIP8XipFweo1XsThJ89fwIaqu/ZfeN52b8Z6srI2ftaMB1Ja4mmBtHIf4z84Wx481WjaKHwvZyfpqIqpU4x6fzfQf8ATT4en830H/TQUUpSgnxy3jPlX+4V87S7weci/FSudod5/Un4i1xtPvB5yL8ZKqsubhhx1L+PhvfW9XmmkaT4Pu45GsACcpVV7th3JLPa4yxubi/DrFeloFQbbHcS/i2ST0RurN9kNV9fE8IdWRtQwKnyEWP1Goj7pUmyJCYEzd8Fyt85OS32lNV0GF3sMadGLyDqCYhiPsqK3axWXuTnwcWG8gEyFvqLVtVVRbbdhhpinfCGQr5QjW+uqYIgqKq96AAPIBYfVTEx5kZelSPWCK6dlS5oIm6YkPrUGoiqlKUClKUClKUHntmPeOfzf7tXbDPJk+ev4MNZK4efDfCQYmmjcExuhjBC5WJWRXdeUCx1FwRbnuK1dhHkyfPX8CGqqjZR7mfOzfjyVZUeyfiz52b8aSrKiFKUoFKUoJtoDkD58f4qV8bV+LHnIvxo652o9kHnYR65ox+dNpjkDzkX40dUc7M+Jj+YPuqqpdlHuEfzB91VVApSlBDgTlllj6xIvkkBv9tHP9VXVjY2Zvhkawi7bs7w/JRDJGQX6yFlCga3N+AJrZoMPGoVixiLoSrOvlkjtp17xXPprcrE22xDlR/FjRfVPGv+efVW3VVHtfEFIHK9+RlT57kKn2mWu/CYYRxpGvBFCjyKAB91SbZXkxnonhNuY3lVdfIWDeVRWgKiFKUoFKUoFKUoOjH/ABUnzG/tNR7BXkv88fVFEPyqnar2glPRG59SmujYY5LjolI+iqA/dVV2bIPcr9Mkp9cr1bUWxT3BD05j62Y1bUQpSlApSlBBto2jXz8H+Iir62s4Ea3Nu6w8fOp7q7sbgklTJIuZSQba8VIINxroQDUL9i2FNgYUIBBsbkXU3Fxex9NBRsRgcNCRwMakW6CAdKtoKUClKwE2qszyI06xCORkMQYLKcpIDOxN0VgMy5QDYg5tbAOvAdkMaNKjLIZRO4kKxNkU5rRhpSAl91ubC9+Faa9kGHI+NUG5GVuS4I4rkPKv1Wqftrg4I8qtGE15KcsXOpzZb6kk3J4k61nSdmOUrkw5VHbKJJGEKEhfDsVtZbDXmtzVVdm2MS00iiJWUxRtKXkXIpsQUXlWbV4xc5dAOsVXs/a80sSzbkFGXWNW7rGedWDhVY8x1FubNe9dWy8a82JzEIUELi8edkF2iKgysqh2PLNgNBx41NgYFwmNkUcmOUpZbnIoKKqFATZQJEdCBYd2iHRQdW1H1SNVfesyiMzzDLFY7xWKKzOeVEACRcmy5ta9bWftDYqShgWkBPOHPJIIIKBrhSCoIsOIBr62Jj99CHJBIZ42K96WikaNyv8AKWQkeWiLqUpUClKUClKUHRj8LvYpI7lc6MmYWuuZSLgHS4vWZs2DFxKysIHYu7Zw7pmzMSCU3bZdLaZjz61tUoJNk4Vo4I43ILqgDEcC1tSL62veq6UoFKUoFKUoFKUoFKUoFSYvZEMrXkjVmAsGI5QHQGGoHppSg+YdiwIQyxrmHBiMzDyM1yKtpSgVidmMQ+CSyW5UaMVPRcWIPSpGhU3B5waUoPH7V2nKuGAEsliut3Y314Ek8Lc1foOysCkMEcUShI0QKqjgABXFKqq6UpUQpSlApSlApSlApSlApSlB/9k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PE"/>
          </a:p>
        </p:txBody>
      </p:sp>
      <p:grpSp>
        <p:nvGrpSpPr>
          <p:cNvPr id="22538" name="Group 27"/>
          <p:cNvGrpSpPr>
            <a:grpSpLocks/>
          </p:cNvGrpSpPr>
          <p:nvPr/>
        </p:nvGrpSpPr>
        <p:grpSpPr bwMode="auto">
          <a:xfrm>
            <a:off x="250825" y="4221163"/>
            <a:ext cx="8713788" cy="2160587"/>
            <a:chOff x="251520" y="4365104"/>
            <a:chExt cx="8712968" cy="2160240"/>
          </a:xfrm>
        </p:grpSpPr>
        <p:sp>
          <p:nvSpPr>
            <p:cNvPr id="27" name="Left-Right Arrow 26"/>
            <p:cNvSpPr/>
            <p:nvPr/>
          </p:nvSpPr>
          <p:spPr>
            <a:xfrm>
              <a:off x="251520" y="4436530"/>
              <a:ext cx="8712968" cy="2088814"/>
            </a:xfrm>
            <a:prstGeom prst="leftRight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PE"/>
            </a:p>
          </p:txBody>
        </p:sp>
        <p:sp>
          <p:nvSpPr>
            <p:cNvPr id="22540" name="Content Placeholder 2"/>
            <p:cNvSpPr txBox="1">
              <a:spLocks/>
            </p:cNvSpPr>
            <p:nvPr/>
          </p:nvSpPr>
          <p:spPr bwMode="auto">
            <a:xfrm>
              <a:off x="395536" y="4365104"/>
              <a:ext cx="8136904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285750" indent="-285750" algn="ctr" eaLnBrk="0" hangingPunct="0">
                <a:buClr>
                  <a:srgbClr val="00AECB"/>
                </a:buClr>
              </a:pPr>
              <a:r>
                <a:rPr lang="es-PE" sz="2000" b="1">
                  <a:solidFill>
                    <a:srgbClr val="00AECB"/>
                  </a:solidFill>
                  <a:latin typeface="Trebuchet MS" pitchFamily="34" charset="0"/>
                </a:rPr>
                <a:t>Educación inclusiva</a:t>
              </a:r>
            </a:p>
          </p:txBody>
        </p:sp>
        <p:pic>
          <p:nvPicPr>
            <p:cNvPr id="50186" name="Picture 10" descr="http://t3.gstatic.com/images?q=tbn:ANd9GcQnc-L0rSzRRlnA84nKZtZKlLP1v6o00djNLhxK4L7kYCvCoPY"/>
            <p:cNvPicPr>
              <a:picLocks noChangeAspect="1" noChangeArrowheads="1"/>
            </p:cNvPicPr>
            <p:nvPr/>
          </p:nvPicPr>
          <p:blipFill>
            <a:blip r:embed="rId3" cstate="print"/>
            <a:srcRect l="4000" r="16000" b="29441"/>
            <a:stretch>
              <a:fillRect/>
            </a:stretch>
          </p:blipFill>
          <p:spPr bwMode="auto">
            <a:xfrm>
              <a:off x="2051720" y="4797152"/>
              <a:ext cx="1440160" cy="1270203"/>
            </a:xfrm>
            <a:prstGeom prst="roundRect">
              <a:avLst/>
            </a:prstGeom>
            <a:noFill/>
            <a:ln>
              <a:solidFill>
                <a:srgbClr val="DCDDDE"/>
              </a:solidFill>
            </a:ln>
          </p:spPr>
        </p:pic>
        <p:pic>
          <p:nvPicPr>
            <p:cNvPr id="50194" name="Picture 18" descr="http://www.dibujosdibujos.net/dibujos/dibujos-profesor.gif"/>
            <p:cNvPicPr>
              <a:picLocks noChangeAspect="1" noChangeArrowheads="1"/>
            </p:cNvPicPr>
            <p:nvPr/>
          </p:nvPicPr>
          <p:blipFill>
            <a:blip r:embed="rId4" cstate="print"/>
            <a:srcRect b="23296"/>
            <a:stretch>
              <a:fillRect/>
            </a:stretch>
          </p:blipFill>
          <p:spPr bwMode="auto">
            <a:xfrm>
              <a:off x="3995936" y="4797152"/>
              <a:ext cx="1440000" cy="1296000"/>
            </a:xfrm>
            <a:prstGeom prst="roundRect">
              <a:avLst/>
            </a:prstGeom>
            <a:noFill/>
            <a:ln>
              <a:solidFill>
                <a:srgbClr val="DCDDDE"/>
              </a:solidFill>
            </a:ln>
          </p:spPr>
        </p:pic>
        <p:grpSp>
          <p:nvGrpSpPr>
            <p:cNvPr id="22543" name="Group 21"/>
            <p:cNvGrpSpPr>
              <a:grpSpLocks/>
            </p:cNvGrpSpPr>
            <p:nvPr/>
          </p:nvGrpSpPr>
          <p:grpSpPr bwMode="auto">
            <a:xfrm>
              <a:off x="5940312" y="4797152"/>
              <a:ext cx="1440000" cy="1296144"/>
              <a:chOff x="5868144" y="4437112"/>
              <a:chExt cx="1440000" cy="1296144"/>
            </a:xfrm>
          </p:grpSpPr>
          <p:pic>
            <p:nvPicPr>
              <p:cNvPr id="50178" name="Picture 2" descr="https://encrypted-tbn3.gstatic.com/images?q=tbn:ANd9GcQdrHmT7zuZvP_V9X4mmMCxuwjNg_9QdrCX5R8jJjFvmmAroKAw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868144" y="4437112"/>
                <a:ext cx="1440000" cy="1296144"/>
              </a:xfrm>
              <a:prstGeom prst="roundRect">
                <a:avLst/>
              </a:prstGeom>
              <a:noFill/>
              <a:ln>
                <a:solidFill>
                  <a:srgbClr val="DCDDDE"/>
                </a:solidFill>
              </a:ln>
            </p:spPr>
          </p:pic>
          <p:sp>
            <p:nvSpPr>
              <p:cNvPr id="18" name="Rounded Rectangle 17"/>
              <p:cNvSpPr/>
              <p:nvPr/>
            </p:nvSpPr>
            <p:spPr>
              <a:xfrm rot="18588710">
                <a:off x="7062113" y="5436754"/>
                <a:ext cx="233325" cy="144449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DCDDD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PE"/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7020833" y="5517709"/>
                <a:ext cx="71431" cy="7142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DCDDD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PE"/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7020833" y="5589135"/>
                <a:ext cx="71431" cy="7301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DCDDD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PE"/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7020833" y="5589135"/>
                <a:ext cx="71431" cy="144439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DCDDD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PE"/>
              </a:p>
            </p:txBody>
          </p:sp>
        </p:grpSp>
        <p:sp>
          <p:nvSpPr>
            <p:cNvPr id="24" name="Plus 23"/>
            <p:cNvSpPr/>
            <p:nvPr/>
          </p:nvSpPr>
          <p:spPr>
            <a:xfrm>
              <a:off x="1764266" y="4869848"/>
              <a:ext cx="358741" cy="358717"/>
            </a:xfrm>
            <a:prstGeom prst="mathPlus">
              <a:avLst/>
            </a:prstGeom>
            <a:solidFill>
              <a:srgbClr val="00AECB"/>
            </a:solidFill>
            <a:ln w="3175">
              <a:solidFill>
                <a:srgbClr val="DCDD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PE"/>
            </a:p>
          </p:txBody>
        </p:sp>
        <p:sp>
          <p:nvSpPr>
            <p:cNvPr id="25" name="Plus 24"/>
            <p:cNvSpPr/>
            <p:nvPr/>
          </p:nvSpPr>
          <p:spPr>
            <a:xfrm>
              <a:off x="3707183" y="4869848"/>
              <a:ext cx="360328" cy="358717"/>
            </a:xfrm>
            <a:prstGeom prst="mathPlus">
              <a:avLst/>
            </a:prstGeom>
            <a:solidFill>
              <a:srgbClr val="00AECB"/>
            </a:solidFill>
            <a:ln w="3175">
              <a:solidFill>
                <a:srgbClr val="DCDD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PE"/>
            </a:p>
          </p:txBody>
        </p:sp>
        <p:sp>
          <p:nvSpPr>
            <p:cNvPr id="26" name="Plus 25"/>
            <p:cNvSpPr/>
            <p:nvPr/>
          </p:nvSpPr>
          <p:spPr>
            <a:xfrm>
              <a:off x="5651687" y="4869848"/>
              <a:ext cx="360329" cy="358717"/>
            </a:xfrm>
            <a:prstGeom prst="mathPlus">
              <a:avLst/>
            </a:prstGeom>
            <a:solidFill>
              <a:srgbClr val="00AECB"/>
            </a:solidFill>
            <a:ln w="3175">
              <a:solidFill>
                <a:srgbClr val="DCDD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PE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ChangeArrowheads="1"/>
          </p:cNvSpPr>
          <p:nvPr/>
        </p:nvSpPr>
        <p:spPr bwMode="auto">
          <a:xfrm>
            <a:off x="179388" y="427038"/>
            <a:ext cx="6121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PE" sz="3200" b="1">
                <a:solidFill>
                  <a:schemeClr val="bg1"/>
                </a:solidFill>
                <a:latin typeface="Trebuchet MS" pitchFamily="34" charset="0"/>
              </a:rPr>
              <a:t>Innovación:Plataforma Virtual</a:t>
            </a:r>
          </a:p>
        </p:txBody>
      </p:sp>
      <p:pic>
        <p:nvPicPr>
          <p:cNvPr id="23555" name="Picture 5" descr="C:\Users\p045971\Downloads\interna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1265238"/>
            <a:ext cx="5400675" cy="518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4284663" y="1773238"/>
            <a:ext cx="503237" cy="2159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827088" y="2001838"/>
            <a:ext cx="3673475" cy="1728787"/>
          </a:xfrm>
          <a:prstGeom prst="roundRect">
            <a:avLst/>
          </a:prstGeom>
          <a:solidFill>
            <a:srgbClr val="DCDD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PE" sz="1600" b="1" dirty="0">
                <a:solidFill>
                  <a:srgbClr val="1E2E6E"/>
                </a:solidFill>
                <a:latin typeface="Trebuchet MS" pitchFamily="34" charset="0"/>
              </a:rPr>
              <a:t>Modalidad Virtual:</a:t>
            </a:r>
          </a:p>
          <a:p>
            <a:pPr>
              <a:defRPr/>
            </a:pPr>
            <a:r>
              <a:rPr lang="es-PE" sz="1400" dirty="0">
                <a:solidFill>
                  <a:srgbClr val="1E2E6E"/>
                </a:solidFill>
                <a:latin typeface="Trebuchet MS" pitchFamily="34" charset="0"/>
              </a:rPr>
              <a:t>14 escuelas.</a:t>
            </a:r>
          </a:p>
          <a:p>
            <a:pPr>
              <a:defRPr/>
            </a:pPr>
            <a:r>
              <a:rPr lang="es-PE" sz="1400" dirty="0">
                <a:solidFill>
                  <a:srgbClr val="1E2E6E"/>
                </a:solidFill>
                <a:latin typeface="Trebuchet MS" pitchFamily="34" charset="0"/>
              </a:rPr>
              <a:t>Capacitación de metodología.</a:t>
            </a:r>
          </a:p>
          <a:p>
            <a:pPr>
              <a:defRPr/>
            </a:pPr>
            <a:r>
              <a:rPr lang="es-PE" sz="1400" dirty="0">
                <a:solidFill>
                  <a:srgbClr val="1E2E6E"/>
                </a:solidFill>
                <a:latin typeface="Trebuchet MS" pitchFamily="34" charset="0"/>
              </a:rPr>
              <a:t>Capacitación plataforma virtual.</a:t>
            </a:r>
          </a:p>
          <a:p>
            <a:pPr>
              <a:defRPr/>
            </a:pPr>
            <a:r>
              <a:rPr lang="es-PE" sz="1400" dirty="0">
                <a:solidFill>
                  <a:srgbClr val="1E2E6E"/>
                </a:solidFill>
                <a:latin typeface="Trebuchet MS" pitchFamily="34" charset="0"/>
              </a:rPr>
              <a:t>Podrán descargar el material educativo de la plataforma virtual gratuitamente.</a:t>
            </a:r>
          </a:p>
          <a:p>
            <a:pPr>
              <a:defRPr/>
            </a:pPr>
            <a:r>
              <a:rPr lang="es-PE" sz="1400" dirty="0">
                <a:solidFill>
                  <a:srgbClr val="1E2E6E"/>
                </a:solidFill>
                <a:latin typeface="Trebuchet MS" pitchFamily="34" charset="0"/>
              </a:rPr>
              <a:t>Reporte virtual (formularios online).</a:t>
            </a:r>
            <a:endParaRPr lang="es-PE" sz="1400" dirty="0"/>
          </a:p>
        </p:txBody>
      </p:sp>
      <p:sp>
        <p:nvSpPr>
          <p:cNvPr id="9" name="Rounded Rectangle 8"/>
          <p:cNvSpPr/>
          <p:nvPr/>
        </p:nvSpPr>
        <p:spPr>
          <a:xfrm>
            <a:off x="684213" y="1858963"/>
            <a:ext cx="7775575" cy="1943100"/>
          </a:xfrm>
          <a:prstGeom prst="roundRect">
            <a:avLst/>
          </a:prstGeom>
          <a:noFill/>
          <a:ln>
            <a:solidFill>
              <a:srgbClr val="E3E8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/>
          </a:p>
        </p:txBody>
      </p:sp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539750" y="4378325"/>
            <a:ext cx="835342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>
              <a:buFont typeface="Arial" charset="0"/>
              <a:buChar char="•"/>
            </a:pPr>
            <a:r>
              <a:rPr lang="es-PE" dirty="0">
                <a:solidFill>
                  <a:srgbClr val="1E2E6E"/>
                </a:solidFill>
                <a:latin typeface="Trebuchet MS" pitchFamily="34" charset="0"/>
              </a:rPr>
              <a:t>12,853 estudiantes de 1ero, 2do y 3ero de secundaria: 10,021 en modalidad presencial y 2832 en modalidad virtual.</a:t>
            </a:r>
          </a:p>
          <a:p>
            <a:pPr marL="176213" indent="-176213">
              <a:buFont typeface="Arial" charset="0"/>
              <a:buChar char="•"/>
            </a:pPr>
            <a:r>
              <a:rPr lang="es-PE" dirty="0">
                <a:solidFill>
                  <a:srgbClr val="1E2E6E"/>
                </a:solidFill>
                <a:latin typeface="Trebuchet MS" pitchFamily="34" charset="0"/>
              </a:rPr>
              <a:t>291 docentes</a:t>
            </a:r>
          </a:p>
        </p:txBody>
      </p:sp>
      <p:sp>
        <p:nvSpPr>
          <p:cNvPr id="24581" name="Rectangle 11"/>
          <p:cNvSpPr>
            <a:spLocks noChangeArrowheads="1"/>
          </p:cNvSpPr>
          <p:nvPr/>
        </p:nvSpPr>
        <p:spPr bwMode="auto">
          <a:xfrm>
            <a:off x="179388" y="188913"/>
            <a:ext cx="61214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PE" sz="3000" b="1">
                <a:solidFill>
                  <a:schemeClr val="bg1"/>
                </a:solidFill>
                <a:latin typeface="Trebuchet MS" pitchFamily="34" charset="0"/>
              </a:rPr>
              <a:t>Emprendiendo 2013</a:t>
            </a:r>
          </a:p>
          <a:p>
            <a:r>
              <a:rPr lang="es-PE" sz="2800" b="1">
                <a:solidFill>
                  <a:schemeClr val="bg1"/>
                </a:solidFill>
                <a:latin typeface="Trebuchet MS" pitchFamily="34" charset="0"/>
              </a:rPr>
              <a:t>Innovación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643438" y="2001838"/>
            <a:ext cx="3673475" cy="1728787"/>
          </a:xfrm>
          <a:prstGeom prst="roundRect">
            <a:avLst/>
          </a:prstGeom>
          <a:solidFill>
            <a:srgbClr val="DCDD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s-PE" sz="1600" b="1" dirty="0">
                <a:solidFill>
                  <a:srgbClr val="1E2E6E"/>
                </a:solidFill>
                <a:latin typeface="Trebuchet MS" pitchFamily="34" charset="0"/>
              </a:rPr>
              <a:t>Modalidad Presencial:</a:t>
            </a:r>
          </a:p>
          <a:p>
            <a:pPr>
              <a:defRPr/>
            </a:pPr>
            <a:r>
              <a:rPr lang="es-PE" sz="1400" dirty="0">
                <a:solidFill>
                  <a:srgbClr val="1E2E6E"/>
                </a:solidFill>
                <a:latin typeface="Trebuchet MS" pitchFamily="34" charset="0"/>
              </a:rPr>
              <a:t>15 escuelas .</a:t>
            </a:r>
          </a:p>
          <a:p>
            <a:pPr>
              <a:defRPr/>
            </a:pPr>
            <a:r>
              <a:rPr lang="es-PE" sz="1400" dirty="0">
                <a:solidFill>
                  <a:srgbClr val="1E2E6E"/>
                </a:solidFill>
                <a:latin typeface="Trebuchet MS" pitchFamily="34" charset="0"/>
              </a:rPr>
              <a:t>Capacitación de metodología.</a:t>
            </a:r>
          </a:p>
          <a:p>
            <a:pPr>
              <a:defRPr/>
            </a:pPr>
            <a:r>
              <a:rPr lang="es-PE" sz="1400" dirty="0">
                <a:solidFill>
                  <a:srgbClr val="1E2E6E"/>
                </a:solidFill>
                <a:latin typeface="Trebuchet MS" pitchFamily="34" charset="0"/>
              </a:rPr>
              <a:t>Asesoría y monitoreo quincenal.</a:t>
            </a:r>
          </a:p>
          <a:p>
            <a:pPr>
              <a:defRPr/>
            </a:pPr>
            <a:r>
              <a:rPr lang="es-PE" sz="1400" dirty="0">
                <a:solidFill>
                  <a:srgbClr val="1E2E6E"/>
                </a:solidFill>
                <a:latin typeface="Trebuchet MS" pitchFamily="34" charset="0"/>
              </a:rPr>
              <a:t>Material educativo físico según Censo.</a:t>
            </a:r>
          </a:p>
          <a:p>
            <a:pPr>
              <a:defRPr/>
            </a:pPr>
            <a:r>
              <a:rPr lang="es-PE" sz="1400" dirty="0">
                <a:solidFill>
                  <a:srgbClr val="1E2E6E"/>
                </a:solidFill>
                <a:latin typeface="Trebuchet MS" pitchFamily="34" charset="0"/>
              </a:rPr>
              <a:t>Reporte físico (monitoreo).</a:t>
            </a:r>
          </a:p>
          <a:p>
            <a:pPr algn="ctr">
              <a:defRPr/>
            </a:pPr>
            <a:endParaRPr lang="es-PE" sz="12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3"/>
          <p:cNvGraphicFramePr/>
          <p:nvPr/>
        </p:nvGraphicFramePr>
        <p:xfrm>
          <a:off x="899592" y="1556792"/>
          <a:ext cx="7848872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603" name="Rectangle 5"/>
          <p:cNvSpPr>
            <a:spLocks noChangeArrowheads="1"/>
          </p:cNvSpPr>
          <p:nvPr/>
        </p:nvSpPr>
        <p:spPr bwMode="auto">
          <a:xfrm>
            <a:off x="179388" y="188913"/>
            <a:ext cx="727233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PE" sz="2800" b="1">
                <a:solidFill>
                  <a:schemeClr val="bg1"/>
                </a:solidFill>
                <a:latin typeface="Trebuchet MS" pitchFamily="34" charset="0"/>
              </a:rPr>
              <a:t>Instituciones Educativas </a:t>
            </a:r>
          </a:p>
          <a:p>
            <a:r>
              <a:rPr lang="es-PE" sz="2800" b="1">
                <a:solidFill>
                  <a:schemeClr val="bg1"/>
                </a:solidFill>
                <a:latin typeface="Trebuchet MS" pitchFamily="34" charset="0"/>
              </a:rPr>
              <a:t>Emprendiendo 2013</a:t>
            </a:r>
          </a:p>
        </p:txBody>
      </p:sp>
      <p:sp>
        <p:nvSpPr>
          <p:cNvPr id="25604" name="Rectangle 1"/>
          <p:cNvSpPr>
            <a:spLocks noChangeArrowheads="1"/>
          </p:cNvSpPr>
          <p:nvPr/>
        </p:nvSpPr>
        <p:spPr bwMode="auto">
          <a:xfrm>
            <a:off x="468313" y="4797425"/>
            <a:ext cx="4357687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>
              <a:buClr>
                <a:srgbClr val="00AECB"/>
              </a:buClr>
            </a:pPr>
            <a:endParaRPr lang="es-PE" sz="1600">
              <a:solidFill>
                <a:srgbClr val="1E2E6E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ChangeArrowheads="1"/>
          </p:cNvSpPr>
          <p:nvPr/>
        </p:nvSpPr>
        <p:spPr bwMode="auto">
          <a:xfrm>
            <a:off x="250825" y="115888"/>
            <a:ext cx="6121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PE" sz="3200" b="1">
                <a:solidFill>
                  <a:schemeClr val="bg1"/>
                </a:solidFill>
                <a:latin typeface="Trebuchet MS" pitchFamily="34" charset="0"/>
              </a:rPr>
              <a:t>Ejecución del programa 2013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755576" y="1628800"/>
          <a:ext cx="784887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475" y="1844675"/>
            <a:ext cx="2305050" cy="3321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651" name="Title 1"/>
          <p:cNvSpPr txBox="1">
            <a:spLocks/>
          </p:cNvSpPr>
          <p:nvPr/>
        </p:nvSpPr>
        <p:spPr bwMode="auto">
          <a:xfrm>
            <a:off x="323850" y="539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s-MX" sz="3000" b="1">
                <a:solidFill>
                  <a:schemeClr val="bg1"/>
                </a:solidFill>
                <a:latin typeface="Trebuchet MS" pitchFamily="34" charset="0"/>
              </a:rPr>
              <a:t>Materiales</a:t>
            </a: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04701">
            <a:off x="611188" y="2079625"/>
            <a:ext cx="2273300" cy="3230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4" cstate="print"/>
          <a:srcRect b="1332"/>
          <a:stretch>
            <a:fillRect/>
          </a:stretch>
        </p:blipFill>
        <p:spPr bwMode="auto">
          <a:xfrm rot="454452">
            <a:off x="6318250" y="2097088"/>
            <a:ext cx="2305050" cy="3313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4"/>
          <p:cNvSpPr>
            <a:spLocks noGrp="1"/>
          </p:cNvSpPr>
          <p:nvPr>
            <p:ph type="title"/>
          </p:nvPr>
        </p:nvSpPr>
        <p:spPr>
          <a:xfrm>
            <a:off x="179388" y="411163"/>
            <a:ext cx="8229600" cy="554037"/>
          </a:xfrm>
        </p:spPr>
        <p:txBody>
          <a:bodyPr>
            <a:spAutoFit/>
          </a:bodyPr>
          <a:lstStyle/>
          <a:p>
            <a:pPr algn="l"/>
            <a:r>
              <a:rPr lang="es-PE" sz="3000" b="1" smtClean="0">
                <a:solidFill>
                  <a:schemeClr val="bg1"/>
                </a:solidFill>
                <a:latin typeface="Trebuchet MS" pitchFamily="34" charset="0"/>
              </a:rPr>
              <a:t>Emprendiendo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6100" y="1700213"/>
            <a:ext cx="4537075" cy="4535487"/>
          </a:xfrm>
        </p:spPr>
        <p:txBody>
          <a:bodyPr>
            <a:noAutofit/>
          </a:bodyPr>
          <a:lstStyle/>
          <a:p>
            <a:pPr marL="0" indent="0" eaLnBrk="1" hangingPunct="1">
              <a:buClr>
                <a:srgbClr val="00AECB"/>
              </a:buClr>
              <a:buFont typeface="Arial" charset="0"/>
              <a:buNone/>
              <a:defRPr/>
            </a:pPr>
            <a:r>
              <a:rPr lang="es-ES" sz="1800" dirty="0" smtClean="0">
                <a:solidFill>
                  <a:srgbClr val="1E2E6E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Emprendiendo es un programa de Educación Social y financiera, dirigido a estudiantes de 1º, 2º y 3º de secundaria de instituciones educativas de Lima metropolitana y el Callao</a:t>
            </a:r>
          </a:p>
          <a:p>
            <a:pPr eaLnBrk="1" hangingPunct="1">
              <a:buClr>
                <a:srgbClr val="00AECB"/>
              </a:buClr>
              <a:buFont typeface="Arial" charset="0"/>
              <a:buNone/>
              <a:defRPr/>
            </a:pPr>
            <a:endParaRPr lang="es-ES" sz="1800" dirty="0" smtClean="0">
              <a:solidFill>
                <a:srgbClr val="1E2E6E"/>
              </a:solidFill>
              <a:latin typeface="Trebuchet MS" pitchFamily="34" charset="0"/>
              <a:ea typeface="Calibri" pitchFamily="34" charset="0"/>
              <a:cs typeface="Times New Roman" pitchFamily="18" charset="0"/>
            </a:endParaRPr>
          </a:p>
          <a:p>
            <a:pPr marL="0" indent="0">
              <a:buFontTx/>
              <a:buNone/>
              <a:defRPr/>
            </a:pPr>
            <a:r>
              <a:rPr lang="es-MX" sz="2400" b="1" dirty="0" smtClean="0">
                <a:solidFill>
                  <a:srgbClr val="00AECB"/>
                </a:solidFill>
                <a:latin typeface="Trebuchet MS" pitchFamily="34" charset="0"/>
                <a:cs typeface="ＭＳ Ｐゴシック" charset="0"/>
              </a:rPr>
              <a:t>Objetivo:</a:t>
            </a:r>
          </a:p>
          <a:p>
            <a:pPr marL="0" indent="0">
              <a:buFontTx/>
              <a:buNone/>
              <a:defRPr/>
            </a:pPr>
            <a:r>
              <a:rPr lang="es-ES" sz="1800" dirty="0" smtClean="0">
                <a:solidFill>
                  <a:srgbClr val="1E2E6E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Empoderar a niños, niñas y adolescentes a través de la enseñanza y práctica de sus “derechos y deberes”, y el fomento de una “cultura de ahorro”.</a:t>
            </a:r>
            <a:endParaRPr lang="es-PE" sz="1200" dirty="0" smtClean="0">
              <a:solidFill>
                <a:srgbClr val="1E2E6E"/>
              </a:solidFill>
              <a:latin typeface="Trebuchet MS" pitchFamily="34" charset="0"/>
            </a:endParaRPr>
          </a:p>
          <a:p>
            <a:pPr>
              <a:defRPr/>
            </a:pPr>
            <a:endParaRPr lang="en-US" sz="1200" dirty="0"/>
          </a:p>
        </p:txBody>
      </p:sp>
      <p:pic>
        <p:nvPicPr>
          <p:cNvPr id="14340" name="Picture 5" descr="C:\Users\p045971\Desktop\pinky\banner\emprendiendo\seleccion para ppt clausura\I.E. 7054 (3).jpg"/>
          <p:cNvPicPr>
            <a:picLocks noChangeAspect="1" noChangeArrowheads="1"/>
          </p:cNvPicPr>
          <p:nvPr/>
        </p:nvPicPr>
        <p:blipFill>
          <a:blip r:embed="rId2" cstate="print"/>
          <a:srcRect r="10640"/>
          <a:stretch>
            <a:fillRect/>
          </a:stretch>
        </p:blipFill>
        <p:spPr bwMode="auto">
          <a:xfrm>
            <a:off x="0" y="1196975"/>
            <a:ext cx="4211638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5225" y="1196975"/>
            <a:ext cx="4205288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itle 4"/>
          <p:cNvSpPr>
            <a:spLocks noGrp="1"/>
          </p:cNvSpPr>
          <p:nvPr>
            <p:ph type="title"/>
          </p:nvPr>
        </p:nvSpPr>
        <p:spPr>
          <a:xfrm>
            <a:off x="107950" y="260350"/>
            <a:ext cx="8229600" cy="554038"/>
          </a:xfrm>
        </p:spPr>
        <p:txBody>
          <a:bodyPr>
            <a:spAutoFit/>
          </a:bodyPr>
          <a:lstStyle/>
          <a:p>
            <a:pPr algn="l"/>
            <a:r>
              <a:rPr lang="es-PE" sz="3000" b="1" smtClean="0">
                <a:solidFill>
                  <a:schemeClr val="bg1"/>
                </a:solidFill>
                <a:latin typeface="Trebuchet MS" pitchFamily="34" charset="0"/>
              </a:rPr>
              <a:t>Emprendiendo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844675"/>
            <a:ext cx="4140200" cy="2305050"/>
          </a:xfrm>
        </p:spPr>
        <p:txBody>
          <a:bodyPr>
            <a:noAutofit/>
          </a:bodyPr>
          <a:lstStyle/>
          <a:p>
            <a:pPr marL="0" indent="0">
              <a:buFontTx/>
              <a:buNone/>
              <a:defRPr/>
            </a:pPr>
            <a:r>
              <a:rPr lang="es-PE" sz="2000" dirty="0" smtClean="0">
                <a:solidFill>
                  <a:srgbClr val="1E2E6E"/>
                </a:solidFill>
                <a:latin typeface="Trebuchet MS" pitchFamily="34" charset="0"/>
                <a:cs typeface="ＭＳ Ｐゴシック" charset="0"/>
              </a:rPr>
              <a:t>Emprendiendo busca generar futuros “agentes de cambio positivo” para  su entorno y su propia vida; futuros ciudadanos participativos en su comunidad y económicamente autosuficientes.</a:t>
            </a:r>
          </a:p>
          <a:p>
            <a:pPr>
              <a:defRPr/>
            </a:pPr>
            <a:endParaRPr lang="en-US" sz="2000" dirty="0">
              <a:solidFill>
                <a:srgbClr val="1E2E6E"/>
              </a:solidFill>
              <a:cs typeface="ＭＳ Ｐゴシック" charset="0"/>
            </a:endParaRPr>
          </a:p>
        </p:txBody>
      </p:sp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3" cstate="print"/>
          <a:srcRect l="58076" t="45438" r="21251" b="12563"/>
          <a:stretch>
            <a:fillRect/>
          </a:stretch>
        </p:blipFill>
        <p:spPr bwMode="auto">
          <a:xfrm rot="-564509">
            <a:off x="795338" y="4289425"/>
            <a:ext cx="947737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3"/>
          <p:cNvPicPr>
            <a:picLocks noChangeAspect="1" noChangeArrowheads="1"/>
          </p:cNvPicPr>
          <p:nvPr/>
        </p:nvPicPr>
        <p:blipFill>
          <a:blip r:embed="rId3" cstate="print"/>
          <a:srcRect l="34932" t="806" r="44395" b="58508"/>
          <a:stretch>
            <a:fillRect/>
          </a:stretch>
        </p:blipFill>
        <p:spPr bwMode="auto">
          <a:xfrm rot="1435553">
            <a:off x="2484438" y="4221163"/>
            <a:ext cx="982662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mtClean="0"/>
              <a:t/>
            </a:r>
            <a:br>
              <a:rPr lang="es-PE" smtClean="0"/>
            </a:br>
            <a:endParaRPr lang="es-PE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68313" y="2276872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395288" y="1557338"/>
            <a:ext cx="82804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solidFill>
                  <a:srgbClr val="1E2E6E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Este programa se realiza desde el 2008, gracias al apoyo de SURA Perú en alianza con la DRELM, la ONG Visión Solidaria y con el respaldo de la ONG Holandesa Aflatoun</a:t>
            </a:r>
            <a:endParaRPr lang="es-PE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389" name="Title 4"/>
          <p:cNvSpPr txBox="1">
            <a:spLocks/>
          </p:cNvSpPr>
          <p:nvPr/>
        </p:nvSpPr>
        <p:spPr bwMode="auto">
          <a:xfrm>
            <a:off x="179388" y="411163"/>
            <a:ext cx="82296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s-PE" sz="3000" b="1">
                <a:solidFill>
                  <a:schemeClr val="bg1"/>
                </a:solidFill>
                <a:latin typeface="Trebuchet MS" pitchFamily="34" charset="0"/>
              </a:rPr>
              <a:t>Actores del programa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 l="58076" t="45438" r="21251" b="12563"/>
          <a:stretch>
            <a:fillRect/>
          </a:stretch>
        </p:blipFill>
        <p:spPr bwMode="auto">
          <a:xfrm>
            <a:off x="611188" y="2420938"/>
            <a:ext cx="947737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323850" y="1412875"/>
            <a:ext cx="8496300" cy="1008063"/>
          </a:xfrm>
        </p:spPr>
        <p:txBody>
          <a:bodyPr lIns="93296" tIns="46648" rIns="93296" bIns="46648"/>
          <a:lstStyle/>
          <a:p>
            <a:pPr marL="0" indent="0" eaLnBrk="1" hangingPunct="1">
              <a:buClr>
                <a:srgbClr val="00AECB"/>
              </a:buClr>
              <a:buFont typeface="Arial" charset="0"/>
              <a:buNone/>
            </a:pPr>
            <a:r>
              <a:rPr lang="es-PE" sz="1800" smtClean="0">
                <a:solidFill>
                  <a:srgbClr val="1E2E6E"/>
                </a:solidFill>
                <a:latin typeface="Trebuchet MS" pitchFamily="34" charset="0"/>
              </a:rPr>
              <a:t>La metodología del programa se centra en el NNA, a través del desarrollo de los </a:t>
            </a:r>
            <a:r>
              <a:rPr lang="es-PE" sz="1800" b="1" smtClean="0">
                <a:solidFill>
                  <a:srgbClr val="1E2E6E"/>
                </a:solidFill>
                <a:latin typeface="Trebuchet MS" pitchFamily="34" charset="0"/>
              </a:rPr>
              <a:t>5 elementos claves</a:t>
            </a:r>
            <a:r>
              <a:rPr lang="es-PE" sz="1800" smtClean="0">
                <a:solidFill>
                  <a:srgbClr val="1E2E6E"/>
                </a:solidFill>
                <a:latin typeface="Trebuchet MS" pitchFamily="34" charset="0"/>
              </a:rPr>
              <a:t>:</a:t>
            </a:r>
          </a:p>
        </p:txBody>
      </p:sp>
      <p:sp>
        <p:nvSpPr>
          <p:cNvPr id="17412" name="Rectangle 11"/>
          <p:cNvSpPr>
            <a:spLocks noChangeArrowheads="1"/>
          </p:cNvSpPr>
          <p:nvPr/>
        </p:nvSpPr>
        <p:spPr bwMode="auto">
          <a:xfrm>
            <a:off x="179388" y="395288"/>
            <a:ext cx="61214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PE" sz="3000" b="1">
                <a:solidFill>
                  <a:schemeClr val="bg1"/>
                </a:solidFill>
                <a:latin typeface="Trebuchet MS" pitchFamily="34" charset="0"/>
              </a:rPr>
              <a:t>Metodología del programa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2123603" y="2348880"/>
          <a:ext cx="4536504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ight Brace 5"/>
          <p:cNvSpPr/>
          <p:nvPr/>
        </p:nvSpPr>
        <p:spPr>
          <a:xfrm>
            <a:off x="6767513" y="2349500"/>
            <a:ext cx="360362" cy="1368425"/>
          </a:xfrm>
          <a:prstGeom prst="rightBrace">
            <a:avLst/>
          </a:prstGeom>
          <a:ln w="19050">
            <a:solidFill>
              <a:srgbClr val="E3E8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PE"/>
          </a:p>
        </p:txBody>
      </p:sp>
      <p:sp>
        <p:nvSpPr>
          <p:cNvPr id="7" name="Right Brace 6"/>
          <p:cNvSpPr/>
          <p:nvPr/>
        </p:nvSpPr>
        <p:spPr>
          <a:xfrm>
            <a:off x="6804025" y="4076700"/>
            <a:ext cx="360363" cy="1368425"/>
          </a:xfrm>
          <a:prstGeom prst="rightBrace">
            <a:avLst/>
          </a:prstGeom>
          <a:ln w="19050">
            <a:solidFill>
              <a:srgbClr val="E3E8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PE"/>
          </a:p>
        </p:txBody>
      </p:sp>
      <p:sp>
        <p:nvSpPr>
          <p:cNvPr id="17416" name="TextBox 8"/>
          <p:cNvSpPr txBox="1">
            <a:spLocks noChangeArrowheads="1"/>
          </p:cNvSpPr>
          <p:nvPr/>
        </p:nvSpPr>
        <p:spPr bwMode="auto">
          <a:xfrm>
            <a:off x="7127875" y="2598738"/>
            <a:ext cx="16922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PE" sz="1200">
                <a:solidFill>
                  <a:srgbClr val="1E2E6E"/>
                </a:solidFill>
                <a:latin typeface="Trebuchet MS" pitchFamily="34" charset="0"/>
              </a:rPr>
              <a:t>NNA participan activamente en su comunidad y ejercen sus </a:t>
            </a:r>
            <a:r>
              <a:rPr lang="es-PE" sz="1200" b="1">
                <a:solidFill>
                  <a:srgbClr val="1E2E6E"/>
                </a:solidFill>
                <a:latin typeface="Trebuchet MS" pitchFamily="34" charset="0"/>
              </a:rPr>
              <a:t>derechos</a:t>
            </a:r>
            <a:r>
              <a:rPr lang="es-PE" sz="1200">
                <a:solidFill>
                  <a:srgbClr val="1E2E6E"/>
                </a:solidFill>
                <a:latin typeface="Trebuchet MS" pitchFamily="34" charset="0"/>
              </a:rPr>
              <a:t>.</a:t>
            </a:r>
          </a:p>
        </p:txBody>
      </p:sp>
      <p:sp>
        <p:nvSpPr>
          <p:cNvPr id="17417" name="TextBox 9"/>
          <p:cNvSpPr txBox="1">
            <a:spLocks noChangeArrowheads="1"/>
          </p:cNvSpPr>
          <p:nvPr/>
        </p:nvSpPr>
        <p:spPr bwMode="auto">
          <a:xfrm>
            <a:off x="7200900" y="4286250"/>
            <a:ext cx="1619250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PE" sz="1200">
                <a:solidFill>
                  <a:srgbClr val="1E2E6E"/>
                </a:solidFill>
                <a:latin typeface="Trebuchet MS" pitchFamily="34" charset="0"/>
              </a:rPr>
              <a:t>NNA  desarrollan el </a:t>
            </a:r>
            <a:r>
              <a:rPr lang="es-PE" sz="1200" b="1">
                <a:solidFill>
                  <a:srgbClr val="1E2E6E"/>
                </a:solidFill>
                <a:latin typeface="Trebuchet MS" pitchFamily="34" charset="0"/>
              </a:rPr>
              <a:t>hábito del ahorro</a:t>
            </a:r>
            <a:r>
              <a:rPr lang="es-PE" sz="1200">
                <a:solidFill>
                  <a:srgbClr val="1E2E6E"/>
                </a:solidFill>
                <a:latin typeface="Trebuchet MS" pitchFamily="34" charset="0"/>
              </a:rPr>
              <a:t>, planificación y realizan emprendimientos.</a:t>
            </a:r>
          </a:p>
        </p:txBody>
      </p:sp>
      <p:pic>
        <p:nvPicPr>
          <p:cNvPr id="17418" name="Picture 3"/>
          <p:cNvPicPr>
            <a:picLocks noChangeAspect="1" noChangeArrowheads="1"/>
          </p:cNvPicPr>
          <p:nvPr/>
        </p:nvPicPr>
        <p:blipFill>
          <a:blip r:embed="rId3" cstate="print"/>
          <a:srcRect l="34932" t="806" r="44395" b="58508"/>
          <a:stretch>
            <a:fillRect/>
          </a:stretch>
        </p:blipFill>
        <p:spPr bwMode="auto">
          <a:xfrm>
            <a:off x="1474788" y="3860800"/>
            <a:ext cx="982662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9" name="Rectangle 17"/>
          <p:cNvSpPr>
            <a:spLocks noChangeArrowheads="1"/>
          </p:cNvSpPr>
          <p:nvPr/>
        </p:nvSpPr>
        <p:spPr bwMode="auto">
          <a:xfrm>
            <a:off x="0" y="5805488"/>
            <a:ext cx="91440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96" tIns="46648" rIns="93296" bIns="46648"/>
          <a:lstStyle/>
          <a:p>
            <a:pPr algn="ctr">
              <a:spcBef>
                <a:spcPct val="20000"/>
              </a:spcBef>
              <a:buClr>
                <a:srgbClr val="00AECB"/>
              </a:buClr>
            </a:pPr>
            <a:r>
              <a:rPr lang="es-PE" sz="1600">
                <a:solidFill>
                  <a:srgbClr val="1E2E6E"/>
                </a:solidFill>
                <a:latin typeface="Trebuchet MS" pitchFamily="34" charset="0"/>
              </a:rPr>
              <a:t>“Explorar, pensar, investigar y actuar”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0" y="1341438"/>
            <a:ext cx="4572000" cy="504031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Clr>
                <a:srgbClr val="00AECB"/>
              </a:buClr>
            </a:pPr>
            <a:r>
              <a:rPr lang="es-PE" sz="1700" b="1" dirty="0" smtClean="0">
                <a:solidFill>
                  <a:srgbClr val="1E2E6E"/>
                </a:solidFill>
                <a:latin typeface="Trebuchet MS" pitchFamily="34" charset="0"/>
              </a:rPr>
              <a:t>6,1248 </a:t>
            </a:r>
            <a:r>
              <a:rPr lang="es-PE" sz="1700" dirty="0" smtClean="0">
                <a:solidFill>
                  <a:srgbClr val="1E2E6E"/>
                </a:solidFill>
                <a:latin typeface="Trebuchet MS" pitchFamily="34" charset="0"/>
              </a:rPr>
              <a:t>estudiantes</a:t>
            </a:r>
          </a:p>
          <a:p>
            <a:pPr eaLnBrk="1" hangingPunct="1">
              <a:lnSpc>
                <a:spcPct val="150000"/>
              </a:lnSpc>
              <a:buClr>
                <a:srgbClr val="00AECB"/>
              </a:buClr>
            </a:pPr>
            <a:r>
              <a:rPr lang="es-PE" sz="1700" dirty="0" smtClean="0">
                <a:solidFill>
                  <a:srgbClr val="1E2E6E"/>
                </a:solidFill>
                <a:latin typeface="Trebuchet MS" pitchFamily="34" charset="0"/>
              </a:rPr>
              <a:t>1,158 docentes </a:t>
            </a:r>
          </a:p>
          <a:p>
            <a:pPr eaLnBrk="1" hangingPunct="1">
              <a:lnSpc>
                <a:spcPct val="150000"/>
              </a:lnSpc>
              <a:buClr>
                <a:srgbClr val="00AECB"/>
              </a:buClr>
            </a:pPr>
            <a:r>
              <a:rPr lang="es-ES" sz="1700" b="1" dirty="0" smtClean="0">
                <a:solidFill>
                  <a:srgbClr val="1E2E6E"/>
                </a:solidFill>
                <a:latin typeface="Trebuchet MS" pitchFamily="34" charset="0"/>
              </a:rPr>
              <a:t>83.3%</a:t>
            </a:r>
            <a:r>
              <a:rPr lang="es-ES" sz="1700" dirty="0" smtClean="0">
                <a:solidFill>
                  <a:srgbClr val="1E2E6E"/>
                </a:solidFill>
                <a:latin typeface="Trebuchet MS" pitchFamily="34" charset="0"/>
              </a:rPr>
              <a:t> de docentes incorpora emprendiendo en su PAT</a:t>
            </a:r>
          </a:p>
          <a:p>
            <a:pPr eaLnBrk="1" hangingPunct="1">
              <a:lnSpc>
                <a:spcPct val="150000"/>
              </a:lnSpc>
              <a:buClr>
                <a:srgbClr val="00AECB"/>
              </a:buClr>
            </a:pPr>
            <a:r>
              <a:rPr lang="es-ES" sz="1700" b="1" dirty="0" smtClean="0">
                <a:solidFill>
                  <a:srgbClr val="1E2E6E"/>
                </a:solidFill>
                <a:latin typeface="Trebuchet MS" pitchFamily="34" charset="0"/>
              </a:rPr>
              <a:t>19,022</a:t>
            </a:r>
            <a:r>
              <a:rPr lang="es-ES" sz="1700" dirty="0" smtClean="0">
                <a:solidFill>
                  <a:srgbClr val="1E2E6E"/>
                </a:solidFill>
                <a:latin typeface="Trebuchet MS" pitchFamily="34" charset="0"/>
              </a:rPr>
              <a:t> Padres sensibilizados </a:t>
            </a:r>
            <a:endParaRPr lang="es-PE" sz="1700" dirty="0" smtClean="0">
              <a:solidFill>
                <a:srgbClr val="1E2E6E"/>
              </a:solidFill>
              <a:latin typeface="Trebuchet MS" pitchFamily="34" charset="0"/>
            </a:endParaRPr>
          </a:p>
          <a:p>
            <a:pPr eaLnBrk="1" hangingPunct="1">
              <a:lnSpc>
                <a:spcPct val="150000"/>
              </a:lnSpc>
              <a:buClr>
                <a:srgbClr val="00AECB"/>
              </a:buClr>
            </a:pPr>
            <a:r>
              <a:rPr lang="es-PE" sz="1700" b="1" dirty="0" smtClean="0">
                <a:solidFill>
                  <a:srgbClr val="1E2E6E"/>
                </a:solidFill>
                <a:latin typeface="Trebuchet MS" pitchFamily="34" charset="0"/>
              </a:rPr>
              <a:t>2,144 </a:t>
            </a:r>
            <a:r>
              <a:rPr lang="es-PE" sz="1700" dirty="0" smtClean="0">
                <a:solidFill>
                  <a:srgbClr val="1E2E6E"/>
                </a:solidFill>
                <a:latin typeface="Trebuchet MS" pitchFamily="34" charset="0"/>
              </a:rPr>
              <a:t>emprendimientos financieros</a:t>
            </a:r>
          </a:p>
          <a:p>
            <a:pPr eaLnBrk="1" hangingPunct="1">
              <a:lnSpc>
                <a:spcPct val="150000"/>
              </a:lnSpc>
              <a:buClr>
                <a:srgbClr val="00AECB"/>
              </a:buClr>
            </a:pPr>
            <a:r>
              <a:rPr lang="es-PE" sz="1700" b="1" dirty="0" smtClean="0">
                <a:solidFill>
                  <a:srgbClr val="1E2E6E"/>
                </a:solidFill>
                <a:latin typeface="Trebuchet MS" pitchFamily="34" charset="0"/>
              </a:rPr>
              <a:t>157 </a:t>
            </a:r>
            <a:r>
              <a:rPr lang="es-PE" sz="1700" dirty="0" smtClean="0">
                <a:solidFill>
                  <a:srgbClr val="1E2E6E"/>
                </a:solidFill>
                <a:latin typeface="Trebuchet MS" pitchFamily="34" charset="0"/>
              </a:rPr>
              <a:t>emprendimientos sociales</a:t>
            </a:r>
          </a:p>
          <a:p>
            <a:pPr eaLnBrk="1" hangingPunct="1">
              <a:lnSpc>
                <a:spcPct val="150000"/>
              </a:lnSpc>
              <a:buClr>
                <a:srgbClr val="00AECB"/>
              </a:buClr>
            </a:pPr>
            <a:r>
              <a:rPr lang="es-PE" sz="1700" b="1" dirty="0" smtClean="0">
                <a:solidFill>
                  <a:srgbClr val="1E2E6E"/>
                </a:solidFill>
                <a:latin typeface="Trebuchet MS" pitchFamily="34" charset="0"/>
              </a:rPr>
              <a:t>22</a:t>
            </a:r>
            <a:r>
              <a:rPr lang="es-PE" sz="1700" dirty="0" smtClean="0">
                <a:solidFill>
                  <a:srgbClr val="1E2E6E"/>
                </a:solidFill>
                <a:latin typeface="Trebuchet MS" pitchFamily="34" charset="0"/>
              </a:rPr>
              <a:t> campañas de prevención del </a:t>
            </a:r>
            <a:r>
              <a:rPr lang="es-PE" sz="1700" dirty="0" err="1" smtClean="0">
                <a:solidFill>
                  <a:srgbClr val="1E2E6E"/>
                </a:solidFill>
                <a:latin typeface="Trebuchet MS" pitchFamily="34" charset="0"/>
              </a:rPr>
              <a:t>bullying</a:t>
            </a:r>
            <a:endParaRPr lang="es-PE" sz="1700" dirty="0" smtClean="0">
              <a:solidFill>
                <a:srgbClr val="1E2E6E"/>
              </a:solidFill>
              <a:latin typeface="Trebuchet MS" pitchFamily="34" charset="0"/>
            </a:endParaRPr>
          </a:p>
          <a:p>
            <a:pPr eaLnBrk="1" hangingPunct="1">
              <a:lnSpc>
                <a:spcPct val="150000"/>
              </a:lnSpc>
              <a:buClr>
                <a:srgbClr val="00AECB"/>
              </a:buClr>
            </a:pPr>
            <a:r>
              <a:rPr lang="es-ES" sz="1700" b="1" dirty="0" smtClean="0">
                <a:solidFill>
                  <a:srgbClr val="1E2E6E"/>
                </a:solidFill>
                <a:latin typeface="Trebuchet MS" pitchFamily="34" charset="0"/>
              </a:rPr>
              <a:t>402,196.75 soles </a:t>
            </a:r>
            <a:r>
              <a:rPr lang="es-ES" sz="1700" dirty="0" smtClean="0">
                <a:solidFill>
                  <a:srgbClr val="1E2E6E"/>
                </a:solidFill>
                <a:latin typeface="Trebuchet MS" pitchFamily="34" charset="0"/>
              </a:rPr>
              <a:t>ahorrados</a:t>
            </a:r>
          </a:p>
          <a:p>
            <a:pPr eaLnBrk="1" hangingPunct="1">
              <a:lnSpc>
                <a:spcPct val="150000"/>
              </a:lnSpc>
              <a:buClr>
                <a:srgbClr val="00AECB"/>
              </a:buClr>
            </a:pPr>
            <a:r>
              <a:rPr lang="es-ES" sz="1700" b="1" dirty="0" smtClean="0">
                <a:solidFill>
                  <a:srgbClr val="1E2E6E"/>
                </a:solidFill>
                <a:latin typeface="Trebuchet MS" pitchFamily="34" charset="0"/>
              </a:rPr>
              <a:t>87.5% </a:t>
            </a:r>
            <a:r>
              <a:rPr lang="es-ES" sz="1700" dirty="0" smtClean="0">
                <a:solidFill>
                  <a:srgbClr val="1E2E6E"/>
                </a:solidFill>
                <a:latin typeface="Trebuchet MS" pitchFamily="34" charset="0"/>
              </a:rPr>
              <a:t>de estudiantes ahorró</a:t>
            </a:r>
          </a:p>
          <a:p>
            <a:pPr eaLnBrk="1" hangingPunct="1">
              <a:lnSpc>
                <a:spcPct val="150000"/>
              </a:lnSpc>
              <a:buClr>
                <a:srgbClr val="00AECB"/>
              </a:buClr>
            </a:pPr>
            <a:r>
              <a:rPr lang="es-ES" sz="1700" b="1" dirty="0" smtClean="0">
                <a:solidFill>
                  <a:srgbClr val="1E2E6E"/>
                </a:solidFill>
                <a:latin typeface="Trebuchet MS" pitchFamily="34" charset="0"/>
              </a:rPr>
              <a:t>4</a:t>
            </a:r>
            <a:r>
              <a:rPr lang="es-ES" sz="1700" dirty="0" smtClean="0">
                <a:solidFill>
                  <a:srgbClr val="1E2E6E"/>
                </a:solidFill>
                <a:latin typeface="Trebuchet MS" pitchFamily="34" charset="0"/>
              </a:rPr>
              <a:t> escuelas sostenibles</a:t>
            </a:r>
          </a:p>
          <a:p>
            <a:pPr eaLnBrk="1" hangingPunct="1">
              <a:lnSpc>
                <a:spcPct val="150000"/>
              </a:lnSpc>
              <a:buClr>
                <a:srgbClr val="00AECB"/>
              </a:buClr>
              <a:buFont typeface="Arial" charset="0"/>
              <a:buNone/>
            </a:pPr>
            <a:r>
              <a:rPr lang="es-ES" sz="1700" dirty="0" smtClean="0">
                <a:solidFill>
                  <a:srgbClr val="1E2E6E"/>
                </a:solidFill>
                <a:latin typeface="Trebuchet MS" pitchFamily="34" charset="0"/>
              </a:rPr>
              <a:t> </a:t>
            </a:r>
            <a:endParaRPr lang="es-PE" sz="1700" dirty="0" smtClean="0">
              <a:solidFill>
                <a:srgbClr val="1E2E6E"/>
              </a:solidFill>
              <a:latin typeface="Trebuchet MS" pitchFamily="34" charset="0"/>
            </a:endParaRPr>
          </a:p>
          <a:p>
            <a:pPr eaLnBrk="1" hangingPunct="1">
              <a:lnSpc>
                <a:spcPct val="150000"/>
              </a:lnSpc>
              <a:buClr>
                <a:srgbClr val="00AECB"/>
              </a:buClr>
              <a:buFont typeface="Arial" charset="0"/>
              <a:buNone/>
            </a:pPr>
            <a:endParaRPr lang="es-PE" sz="1700" dirty="0" smtClean="0">
              <a:solidFill>
                <a:srgbClr val="1E2E6E"/>
              </a:solidFill>
              <a:latin typeface="Trebuchet MS" pitchFamily="34" charset="0"/>
            </a:endParaRP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107950" y="395288"/>
            <a:ext cx="6408738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PE" sz="3000" b="1">
                <a:solidFill>
                  <a:schemeClr val="bg1"/>
                </a:solidFill>
                <a:latin typeface="Trebuchet MS" pitchFamily="34" charset="0"/>
              </a:rPr>
              <a:t>Resultados al 2012</a:t>
            </a:r>
          </a:p>
        </p:txBody>
      </p:sp>
      <p:pic>
        <p:nvPicPr>
          <p:cNvPr id="18436" name="Picture 2" descr="C:\Users\p045971\Documents\Gisella\AFP INTEGRA\Programas RSE\Emprendiendo\2012 Emprendiendo\Fotos Emprendiendo 2012\Feria Emprendimientos financieros\Feria Emprendimientos Financieros\Feria (4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975"/>
            <a:ext cx="4479925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E2E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/>
          </a:p>
        </p:txBody>
      </p:sp>
      <p:pic>
        <p:nvPicPr>
          <p:cNvPr id="19459" name="Picture 3" descr="C:\Users\p045971\Documents\Gisella\AFP INTEGRA\Programas RSE\Emprendiendo\2012 Emprendiendo\Fotos Emprendiendo 2012\Actividades Emprendiendo\Fotos video Camapa de prevención Bullying\Fe y Alegria 43\DSC057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0"/>
            <a:ext cx="4392613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7"/>
          <p:cNvSpPr>
            <a:spLocks noChangeArrowheads="1"/>
          </p:cNvSpPr>
          <p:nvPr/>
        </p:nvSpPr>
        <p:spPr bwMode="auto">
          <a:xfrm>
            <a:off x="215900" y="5549900"/>
            <a:ext cx="87487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PE" sz="2000" b="1">
                <a:solidFill>
                  <a:schemeClr val="bg1"/>
                </a:solidFill>
                <a:latin typeface="Trebuchet MS" pitchFamily="34" charset="0"/>
              </a:rPr>
              <a:t>Campañas de Prevención del Bullying</a:t>
            </a:r>
          </a:p>
        </p:txBody>
      </p:sp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0"/>
            <a:ext cx="4356100" cy="540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E2E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/>
          </a:p>
        </p:txBody>
      </p:sp>
      <p:pic>
        <p:nvPicPr>
          <p:cNvPr id="20483" name="Picture 7"/>
          <p:cNvPicPr>
            <a:picLocks noChangeAspect="1" noChangeArrowheads="1"/>
          </p:cNvPicPr>
          <p:nvPr/>
        </p:nvPicPr>
        <p:blipFill>
          <a:blip r:embed="rId2" cstate="print">
            <a:lum bright="4000" contrast="-2000"/>
          </a:blip>
          <a:srcRect/>
          <a:stretch>
            <a:fillRect/>
          </a:stretch>
        </p:blipFill>
        <p:spPr bwMode="auto">
          <a:xfrm>
            <a:off x="4787900" y="0"/>
            <a:ext cx="4392613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7"/>
          <p:cNvSpPr>
            <a:spLocks noChangeArrowheads="1"/>
          </p:cNvSpPr>
          <p:nvPr/>
        </p:nvSpPr>
        <p:spPr bwMode="auto">
          <a:xfrm>
            <a:off x="215900" y="5549900"/>
            <a:ext cx="87487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PE" sz="2000" b="1">
                <a:solidFill>
                  <a:schemeClr val="bg1"/>
                </a:solidFill>
                <a:latin typeface="Trebuchet MS" pitchFamily="34" charset="0"/>
              </a:rPr>
              <a:t>Feria de Emprendimientos Financieros </a:t>
            </a:r>
          </a:p>
        </p:txBody>
      </p:sp>
      <p:pic>
        <p:nvPicPr>
          <p:cNvPr id="20485" name="Picture 6" descr="C:\Users\p045971\Documents\Gisella\AFP INTEGRA\Programas RSE\Emprendiendo\2012 Emprendiendo\Fotos Emprendiendo 2012\Feria Emprendimientos financieros\Feria Emprendimientos Financieros\Feria (2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0"/>
            <a:ext cx="4321175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6988"/>
            <a:ext cx="9144000" cy="6884988"/>
          </a:xfrm>
          <a:prstGeom prst="rect">
            <a:avLst/>
          </a:prstGeom>
          <a:solidFill>
            <a:srgbClr val="1E2E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/>
          </a:p>
        </p:txBody>
      </p:sp>
      <p:sp>
        <p:nvSpPr>
          <p:cNvPr id="21507" name="Rectangle 7"/>
          <p:cNvSpPr>
            <a:spLocks noChangeArrowheads="1"/>
          </p:cNvSpPr>
          <p:nvPr/>
        </p:nvSpPr>
        <p:spPr bwMode="auto">
          <a:xfrm>
            <a:off x="395288" y="3060700"/>
            <a:ext cx="8748712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PE" sz="4400" b="1">
                <a:solidFill>
                  <a:schemeClr val="bg1"/>
                </a:solidFill>
                <a:latin typeface="Trebuchet MS" pitchFamily="34" charset="0"/>
              </a:rPr>
              <a:t>EMPRENDIENDO 2013</a:t>
            </a:r>
            <a:endParaRPr lang="es-PE" sz="3600" b="1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3663" y="5661025"/>
            <a:ext cx="231933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nual de Presentaciones AFP Integ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4436</TotalTime>
  <Words>793</Words>
  <Application>Microsoft Office PowerPoint</Application>
  <PresentationFormat>Presentación en pantalla (4:3)</PresentationFormat>
  <Paragraphs>129</Paragraphs>
  <Slides>15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Manual de Presentaciones AFP Integra</vt:lpstr>
      <vt:lpstr>Diapositiva 1</vt:lpstr>
      <vt:lpstr>Emprendiendo</vt:lpstr>
      <vt:lpstr>Emprendiendo</vt:lpstr>
      <vt:lpstr> 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</vt:vector>
  </TitlesOfParts>
  <Company>AFP INTEGRA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p043771</dc:creator>
  <cp:lastModifiedBy>Emprendiendo</cp:lastModifiedBy>
  <cp:revision>420</cp:revision>
  <dcterms:created xsi:type="dcterms:W3CDTF">2011-12-12T21:16:33Z</dcterms:created>
  <dcterms:modified xsi:type="dcterms:W3CDTF">2013-04-02T21:25:00Z</dcterms:modified>
</cp:coreProperties>
</file>